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5"/>
  </p:notesMasterIdLst>
  <p:sldIdLst>
    <p:sldId id="256" r:id="rId2"/>
    <p:sldId id="293" r:id="rId3"/>
    <p:sldId id="257" r:id="rId4"/>
    <p:sldId id="259" r:id="rId5"/>
    <p:sldId id="271" r:id="rId6"/>
    <p:sldId id="298" r:id="rId7"/>
    <p:sldId id="317" r:id="rId8"/>
    <p:sldId id="294" r:id="rId9"/>
    <p:sldId id="318" r:id="rId10"/>
    <p:sldId id="319" r:id="rId11"/>
    <p:sldId id="320" r:id="rId12"/>
    <p:sldId id="296" r:id="rId13"/>
    <p:sldId id="300" r:id="rId14"/>
  </p:sldIdLst>
  <p:sldSz cx="9144000" cy="5143500" type="screen16x9"/>
  <p:notesSz cx="6858000" cy="9144000"/>
  <p:embeddedFontLst>
    <p:embeddedFont>
      <p:font typeface="Abel" panose="020B0604020202020204" charset="0"/>
      <p:regular r:id="rId16"/>
    </p:embeddedFont>
    <p:embeddedFont>
      <p:font typeface="Verdana" panose="020B060403050404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Anton" panose="020B0604020202020204" charset="0"/>
      <p:regular r:id="rId25"/>
    </p:embeddedFont>
    <p:embeddedFont>
      <p:font typeface="Staatliches" panose="020B0604020202020204" charset="0"/>
      <p:regular r:id="rId26"/>
    </p:embeddedFont>
    <p:embeddedFont>
      <p:font typeface="Josefin Slab" panose="020B0604020202020204" charset="0"/>
      <p:regular r:id="rId27"/>
      <p:bold r:id="rId28"/>
      <p:italic r:id="rId29"/>
      <p:boldItalic r:id="rId30"/>
    </p:embeddedFont>
    <p:embeddedFont>
      <p:font typeface="Garamond" panose="02020404030301010803" pitchFamily="18" charset="0"/>
      <p:regular r:id="rId31"/>
      <p:bold r:id="rId32"/>
      <p:italic r:id="rId33"/>
    </p:embeddedFont>
    <p:embeddedFont>
      <p:font typeface="Anaheim"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A03687-6862-40F6-92B4-6326B84E1A51}">
  <a:tblStyle styleId="{D6A03687-6862-40F6-92B4-6326B84E1A5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97" d="100"/>
          <a:sy n="97" d="100"/>
        </p:scale>
        <p:origin x="606" y="78"/>
      </p:cViewPr>
      <p:guideLst>
        <p:guide pos="5227"/>
        <p:guide orient="horz" pos="29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41617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09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2627ebac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2627ebac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149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09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017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176676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9144000" cy="51435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3937635" y="950798"/>
            <a:ext cx="1268730" cy="483971"/>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71281" y="1568447"/>
            <a:ext cx="6801440" cy="1943100"/>
          </a:xfrm>
        </p:spPr>
        <p:txBody>
          <a:bodyPr tIns="45720" bIns="45720" anchor="ctr">
            <a:noAutofit/>
          </a:bodyPr>
          <a:lstStyle>
            <a:lvl1pPr algn="ctr">
              <a:lnSpc>
                <a:spcPct val="83000"/>
              </a:lnSpc>
              <a:defRPr lang="en-US" sz="5400" b="0" kern="1200" cap="all" spc="-75"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171575" y="3511547"/>
            <a:ext cx="6803136" cy="342901"/>
          </a:xfrm>
        </p:spPr>
        <p:txBody>
          <a:bodyPr>
            <a:normAutofit/>
          </a:bodyPr>
          <a:lstStyle>
            <a:lvl1pPr marL="0" indent="0" algn="ctr">
              <a:spcBef>
                <a:spcPts val="0"/>
              </a:spcBef>
              <a:buNone/>
              <a:defRPr sz="1200" spc="60" baseline="0">
                <a:solidFill>
                  <a:schemeClr val="tx1"/>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3989070" y="1005942"/>
            <a:ext cx="1165860" cy="395410"/>
          </a:xfrm>
        </p:spPr>
        <p:txBody>
          <a:bodyPr/>
          <a:lstStyle>
            <a:lvl1pPr algn="ctr">
              <a:defRPr sz="975" spc="0" baseline="0">
                <a:solidFill>
                  <a:schemeClr val="tx1"/>
                </a:solidFill>
                <a:latin typeface="+mn-lt"/>
              </a:defRPr>
            </a:lvl1pPr>
          </a:lstStyle>
          <a:p>
            <a:fld id="{DDA51639-B2D6-4652-B8C3-1B4C224A7BAF}" type="datetimeFigureOut">
              <a:rPr lang="en-US" dirty="0"/>
              <a:t>12/6/2023</a:t>
            </a:fld>
            <a:endParaRPr lang="en-US" dirty="0"/>
          </a:p>
        </p:txBody>
      </p:sp>
      <p:sp>
        <p:nvSpPr>
          <p:cNvPr id="21" name="Footer Placeholder 20"/>
          <p:cNvSpPr>
            <a:spLocks noGrp="1"/>
          </p:cNvSpPr>
          <p:nvPr>
            <p:ph type="ftr" sz="quarter" idx="11"/>
          </p:nvPr>
        </p:nvSpPr>
        <p:spPr>
          <a:xfrm>
            <a:off x="1090422" y="3908295"/>
            <a:ext cx="4429125" cy="17145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6455190" y="3909060"/>
            <a:ext cx="1583911" cy="17145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4209290866"/>
      </p:ext>
    </p:extLst>
  </p:cSld>
  <p:clrMapOvr>
    <a:overrideClrMapping bg1="lt1" tx1="dk1" bg2="lt2" tx2="dk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11A6AA8-A04B-4104-9AE2-BD48D340E27F}"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9500413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571500"/>
            <a:ext cx="1771650" cy="394335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571500"/>
            <a:ext cx="6057900" cy="39433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4E0BF79-FAC6-4A96-8DE1-F7B82E2E1652}" type="datetimeFigureOut">
              <a:rPr lang="en-US" dirty="0"/>
              <a:t>12/6/2023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2695162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3F3F3"/>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extLst>
      <p:ext uri="{BB962C8B-B14F-4D97-AF65-F5344CB8AC3E}">
        <p14:creationId xmlns:p14="http://schemas.microsoft.com/office/powerpoint/2010/main" val="2109403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p:cSld name="TITLE +TEXT">
    <p:bg>
      <p:bgPr>
        <a:solidFill>
          <a:srgbClr val="F3F3F3"/>
        </a:solidFill>
        <a:effectLst/>
      </p:bgPr>
    </p:bg>
    <p:spTree>
      <p:nvGrpSpPr>
        <p:cNvPr id="1" name="Shape 11"/>
        <p:cNvGrpSpPr/>
        <p:nvPr/>
      </p:nvGrpSpPr>
      <p:grpSpPr>
        <a:xfrm>
          <a:off x="0" y="0"/>
          <a:ext cx="0" cy="0"/>
          <a:chOff x="0" y="0"/>
          <a:chExt cx="0" cy="0"/>
        </a:xfrm>
      </p:grpSpPr>
      <p:sp>
        <p:nvSpPr>
          <p:cNvPr id="14" name="Google Shape;14;p3"/>
          <p:cNvSpPr txBox="1">
            <a:spLocks noGrp="1"/>
          </p:cNvSpPr>
          <p:nvPr>
            <p:ph type="subTitle" idx="1"/>
          </p:nvPr>
        </p:nvSpPr>
        <p:spPr>
          <a:xfrm flipH="1">
            <a:off x="889350" y="1030050"/>
            <a:ext cx="7409100" cy="28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algn="ctr" rtl="0">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algn="ctr" rtl="0">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algn="ctr" rtl="0">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a:endParaRPr/>
          </a:p>
        </p:txBody>
      </p:sp>
      <p:sp>
        <p:nvSpPr>
          <p:cNvPr id="15" name="Google Shape;15;p3"/>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3763344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EXT 1">
  <p:cSld name="TITLE +TEXT 1">
    <p:bg>
      <p:bgPr>
        <a:solidFill>
          <a:srgbClr val="F3F3F3"/>
        </a:solidFill>
        <a:effectLst/>
      </p:bgPr>
    </p:bg>
    <p:spTree>
      <p:nvGrpSpPr>
        <p:cNvPr id="1" name="Shape 25"/>
        <p:cNvGrpSpPr/>
        <p:nvPr/>
      </p:nvGrpSpPr>
      <p:grpSpPr>
        <a:xfrm>
          <a:off x="0" y="0"/>
          <a:ext cx="0" cy="0"/>
          <a:chOff x="0" y="0"/>
          <a:chExt cx="0" cy="0"/>
        </a:xfrm>
      </p:grpSpPr>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Tree>
    <p:extLst>
      <p:ext uri="{BB962C8B-B14F-4D97-AF65-F5344CB8AC3E}">
        <p14:creationId xmlns:p14="http://schemas.microsoft.com/office/powerpoint/2010/main" val="1274479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3F3F3"/>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846976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3F3F3"/>
        </a:solidFill>
        <a:effectLst/>
      </p:bgPr>
    </p:bg>
    <p:spTree>
      <p:nvGrpSpPr>
        <p:cNvPr id="1" name="Shape 68"/>
        <p:cNvGrpSpPr/>
        <p:nvPr/>
      </p:nvGrpSpPr>
      <p:grpSpPr>
        <a:xfrm>
          <a:off x="0" y="0"/>
          <a:ext cx="0" cy="0"/>
          <a:chOff x="0" y="0"/>
          <a:chExt cx="0" cy="0"/>
        </a:xfrm>
      </p:grpSpPr>
      <p:sp>
        <p:nvSpPr>
          <p:cNvPr id="71" name="Google Shape;71;p12"/>
          <p:cNvSpPr txBox="1">
            <a:spLocks noGrp="1"/>
          </p:cNvSpPr>
          <p:nvPr>
            <p:ph type="ctrTitle"/>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extLst>
      <p:ext uri="{BB962C8B-B14F-4D97-AF65-F5344CB8AC3E}">
        <p14:creationId xmlns:p14="http://schemas.microsoft.com/office/powerpoint/2010/main" val="1558652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FF5DD9-2C52-442D-92E2-8072C0C3D7CD}" type="datetimeFigureOut">
              <a:rPr lang="en-US" dirty="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291943386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9144000" cy="51435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980902" y="950797"/>
            <a:ext cx="7182197" cy="323096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085850"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3851910" y="950798"/>
            <a:ext cx="144018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3937635" y="950798"/>
            <a:ext cx="1268730" cy="483971"/>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172717" y="1570732"/>
            <a:ext cx="6803136" cy="1940814"/>
          </a:xfrm>
        </p:spPr>
        <p:txBody>
          <a:bodyPr anchor="ctr">
            <a:noAutofit/>
          </a:bodyPr>
          <a:lstStyle>
            <a:lvl1pPr algn="ctr">
              <a:lnSpc>
                <a:spcPct val="83000"/>
              </a:lnSpc>
              <a:defRPr lang="en-US" sz="5400" kern="1200" cap="all" spc="-75"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172718" y="3511547"/>
            <a:ext cx="6803136" cy="342900"/>
          </a:xfrm>
        </p:spPr>
        <p:txBody>
          <a:bodyPr anchor="t">
            <a:normAutofit/>
          </a:bodyPr>
          <a:lstStyle>
            <a:lvl1pPr marL="0" indent="0" algn="ctr">
              <a:buNone/>
              <a:defRPr sz="1200">
                <a:solidFill>
                  <a:schemeClr val="tx1"/>
                </a:solidFill>
                <a:effectLst/>
              </a:defRPr>
            </a:lvl1pPr>
            <a:lvl2pPr marL="342900" indent="0">
              <a:buNone/>
              <a:defRPr sz="120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3991356" y="1008377"/>
            <a:ext cx="1165860" cy="397764"/>
          </a:xfrm>
        </p:spPr>
        <p:txBody>
          <a:bodyPr/>
          <a:lstStyle>
            <a:lvl1pPr algn="ctr">
              <a:defRPr lang="en-US" sz="975" kern="1200" spc="0" baseline="0">
                <a:solidFill>
                  <a:schemeClr val="tx1"/>
                </a:solidFill>
                <a:latin typeface="+mn-lt"/>
                <a:ea typeface="+mn-ea"/>
                <a:cs typeface="+mn-cs"/>
              </a:defRPr>
            </a:lvl1pPr>
          </a:lstStyle>
          <a:p>
            <a:fld id="{C44961B7-6B89-48AB-966F-622E2788EECC}" type="datetimeFigureOut">
              <a:rPr lang="en-US" dirty="0"/>
              <a:t>12/6/2023</a:t>
            </a:fld>
            <a:endParaRPr lang="en-US" dirty="0"/>
          </a:p>
        </p:txBody>
      </p:sp>
      <p:sp>
        <p:nvSpPr>
          <p:cNvPr id="5" name="Footer Placeholder 4"/>
          <p:cNvSpPr>
            <a:spLocks noGrp="1"/>
          </p:cNvSpPr>
          <p:nvPr>
            <p:ph type="ftr" sz="quarter" idx="11"/>
          </p:nvPr>
        </p:nvSpPr>
        <p:spPr>
          <a:xfrm>
            <a:off x="1090165" y="3908295"/>
            <a:ext cx="4430268" cy="17145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6453378" y="3908295"/>
            <a:ext cx="1584198" cy="171450"/>
          </a:xfrm>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3264790"/>
      </p:ext>
    </p:extLst>
  </p:cSld>
  <p:clrMapOvr>
    <a:overrideClrMapping bg1="lt1" tx1="dk1" bg2="lt2" tx2="dk2" accent1="accent1" accent2="accent2" accent3="accent3" accent4="accent4" accent5="accent5" accent6="accent6" hlink="hlink" folHlink="folHlink"/>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010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77740" y="1577340"/>
            <a:ext cx="3566160" cy="281178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BD3D6FB-79CC-4683-A046-BBE785BA1BED}" type="datetimeFigureOut">
              <a:rPr lang="en-US" dirty="0"/>
              <a:t>12/6/2023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7284075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02386" y="1555751"/>
            <a:ext cx="3566160" cy="480060"/>
          </a:xfrm>
        </p:spPr>
        <p:txBody>
          <a:bodyPr anchor="ctr">
            <a:normAutofit/>
          </a:bodyPr>
          <a:lstStyle>
            <a:lvl1pPr marL="0" indent="0" algn="ctr">
              <a:spcBef>
                <a:spcPts val="0"/>
              </a:spcBef>
              <a:buNone/>
              <a:defRPr sz="1425" b="0">
                <a:solidFill>
                  <a:schemeClr val="tx2"/>
                </a:solidFill>
                <a:latin typeface="+mn-lt"/>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802386" y="2066924"/>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80026" y="1555751"/>
            <a:ext cx="3566160" cy="480060"/>
          </a:xfrm>
        </p:spPr>
        <p:txBody>
          <a:bodyPr anchor="ctr">
            <a:normAutofit/>
          </a:bodyPr>
          <a:lstStyle>
            <a:lvl1pPr marL="0" indent="0" algn="ctr">
              <a:spcBef>
                <a:spcPts val="0"/>
              </a:spcBef>
              <a:buNone/>
              <a:defRPr sz="1425" b="0">
                <a:solidFill>
                  <a:schemeClr val="tx2"/>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780026" y="2067436"/>
            <a:ext cx="3566160" cy="24003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512B3E8-48F1-4B23-8498-D8A04A81EC9C}" type="datetimeFigureOut">
              <a:rPr lang="en-US" dirty="0"/>
              <a:t>12/6/2023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5552774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B90D90-AA62-404D-A741-635B4370F9CB}" type="datetimeFigureOut">
              <a:rPr lang="en-US" dirty="0"/>
              <a:t>12/6/2023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40687054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7002E4-6836-46D1-9DBB-3C27C0DD3A89}" type="datetimeFigureOut">
              <a:rPr lang="en-US" dirty="0"/>
              <a:t>12/6/2023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363476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184147" y="178308"/>
            <a:ext cx="6398514" cy="47868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5544"/>
            <a:ext cx="1823085" cy="1234440"/>
          </a:xfrm>
        </p:spPr>
        <p:txBody>
          <a:bodyPr anchor="b">
            <a:normAutofit/>
          </a:bodyPr>
          <a:lstStyle>
            <a:lvl1pPr algn="l" defTabSz="685800" rtl="0" eaLnBrk="1" latinLnBrk="0" hangingPunct="1">
              <a:lnSpc>
                <a:spcPct val="90000"/>
              </a:lnSpc>
              <a:spcBef>
                <a:spcPct val="0"/>
              </a:spcBef>
              <a:buNone/>
              <a:defRPr lang="en-US" sz="21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514350" y="457200"/>
            <a:ext cx="5829300" cy="4000500"/>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72300" y="1714500"/>
            <a:ext cx="1823085" cy="2628900"/>
          </a:xfrm>
        </p:spPr>
        <p:txBody>
          <a:bodyPr>
            <a:normAutofit/>
          </a:bodyPr>
          <a:lstStyle>
            <a:lvl1pPr marL="0" indent="0">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CF131DD-A141-4471-BCF9-C6073EDD7E20}" type="datetimeFigureOut">
              <a:rPr lang="en-US" dirty="0"/>
              <a:t>12/6/2023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7795258" y="4667252"/>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6509901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6765290" y="178308"/>
            <a:ext cx="2194560" cy="4786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972300" y="452628"/>
            <a:ext cx="1824228" cy="1234440"/>
          </a:xfrm>
        </p:spPr>
        <p:txBody>
          <a:bodyPr anchor="b">
            <a:noAutofit/>
          </a:bodyPr>
          <a:lstStyle>
            <a:lvl1pPr algn="l">
              <a:defRPr sz="21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1449" y="178308"/>
            <a:ext cx="6398514" cy="4786884"/>
          </a:xfrm>
          <a:solidFill>
            <a:schemeClr val="accent1">
              <a:lumMod val="60000"/>
              <a:lumOff val="40000"/>
            </a:schemeClr>
          </a:solidFill>
          <a:ln>
            <a:noFill/>
          </a:ln>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972300" y="1714500"/>
            <a:ext cx="1824228" cy="2626614"/>
          </a:xfrm>
        </p:spPr>
        <p:txBody>
          <a:bodyPr>
            <a:normAutofit/>
          </a:bodyPr>
          <a:lstStyle>
            <a:lvl1pPr marL="0" indent="0" algn="l">
              <a:lnSpc>
                <a:spcPct val="110000"/>
              </a:lnSpc>
              <a:spcBef>
                <a:spcPts val="600"/>
              </a:spcBef>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AB334A90-EB03-42F3-8859-2C2B2724C058}" type="datetimeFigureOut">
              <a:rPr lang="en-US" dirty="0"/>
              <a:t>12/6/2023</a:t>
            </a:fld>
            <a:endParaRPr lang="en-US" dirty="0"/>
          </a:p>
        </p:txBody>
      </p:sp>
      <p:sp>
        <p:nvSpPr>
          <p:cNvPr id="6" name="Footer Placeholder 5"/>
          <p:cNvSpPr>
            <a:spLocks noGrp="1"/>
          </p:cNvSpPr>
          <p:nvPr>
            <p:ph type="ftr" sz="quarter" idx="11"/>
          </p:nvPr>
        </p:nvSpPr>
        <p:spPr/>
        <p:txBody>
          <a:bodyPr/>
          <a:lstStyle>
            <a:lvl1pPr marL="0" algn="r" defTabSz="685800" rtl="0" eaLnBrk="1" latinLnBrk="0" hangingPunct="1">
              <a:defRPr lang="en-US" sz="75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7797546" y="4670298"/>
            <a:ext cx="1097280" cy="20574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6868160" y="281178"/>
            <a:ext cx="1988820" cy="4581144"/>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8519205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76022" y="178308"/>
            <a:ext cx="8791956" cy="4786884"/>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800100" y="481946"/>
            <a:ext cx="7543800" cy="10287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00100" y="1577340"/>
            <a:ext cx="7543800" cy="29489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5740" y="4730754"/>
            <a:ext cx="2057400" cy="205740"/>
          </a:xfrm>
          <a:prstGeom prst="rect">
            <a:avLst/>
          </a:prstGeom>
        </p:spPr>
        <p:txBody>
          <a:bodyPr vert="horz" lIns="91440" tIns="45720" rIns="91440" bIns="45720" rtlCol="0" anchor="b"/>
          <a:lstStyle>
            <a:lvl1pPr algn="l">
              <a:defRPr sz="750">
                <a:solidFill>
                  <a:schemeClr val="tx1">
                    <a:lumMod val="75000"/>
                    <a:lumOff val="25000"/>
                  </a:schemeClr>
                </a:solidFill>
              </a:defRPr>
            </a:lvl1pPr>
          </a:lstStyle>
          <a:p>
            <a:fld id="{CBC48EC7-AF6A-48D3-8284-14BACBEBDD84}" type="datetimeFigureOut">
              <a:rPr lang="en-US" dirty="0"/>
              <a:t>12/6/2023</a:t>
            </a:fld>
            <a:endParaRPr lang="en-US" dirty="0"/>
          </a:p>
        </p:txBody>
      </p:sp>
      <p:sp>
        <p:nvSpPr>
          <p:cNvPr id="5" name="Footer Placeholder 4"/>
          <p:cNvSpPr>
            <a:spLocks noGrp="1"/>
          </p:cNvSpPr>
          <p:nvPr>
            <p:ph type="ftr" sz="quarter" idx="3"/>
          </p:nvPr>
        </p:nvSpPr>
        <p:spPr>
          <a:xfrm>
            <a:off x="2617470" y="4730754"/>
            <a:ext cx="3909060" cy="205740"/>
          </a:xfrm>
          <a:prstGeom prst="rect">
            <a:avLst/>
          </a:prstGeom>
        </p:spPr>
        <p:txBody>
          <a:bodyPr vert="horz" lIns="91440" tIns="45720" rIns="91440" bIns="45720" rtlCol="0" anchor="b"/>
          <a:lstStyle>
            <a:lvl1pPr algn="ctr">
              <a:defRPr sz="75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7852410" y="4730754"/>
            <a:ext cx="1097280" cy="205740"/>
          </a:xfrm>
          <a:prstGeom prst="rect">
            <a:avLst/>
          </a:prstGeom>
        </p:spPr>
        <p:txBody>
          <a:bodyPr vert="horz" lIns="91440" tIns="45720" rIns="91440" bIns="45720" rtlCol="0" anchor="b"/>
          <a:lstStyle>
            <a:lvl1pPr algn="r">
              <a:defRPr sz="750">
                <a:solidFill>
                  <a:schemeClr val="tx1">
                    <a:lumMod val="75000"/>
                    <a:lumOff val="25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7013784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8" r:id="rId16"/>
  </p:sldLayoutIdLst>
  <p:hf hdr="0" ftr="0" dt="0"/>
  <p:txStyles>
    <p:titleStyle>
      <a:lvl1pPr algn="l" defTabSz="685800" rtl="0" eaLnBrk="1" latinLnBrk="0" hangingPunct="1">
        <a:lnSpc>
          <a:spcPct val="90000"/>
        </a:lnSpc>
        <a:spcBef>
          <a:spcPct val="0"/>
        </a:spcBef>
        <a:buNone/>
        <a:defRPr lang="en-US" sz="3600" kern="1200" cap="none" spc="0" baseline="0" dirty="0">
          <a:solidFill>
            <a:schemeClr val="tx1">
              <a:lumMod val="85000"/>
              <a:lumOff val="15000"/>
            </a:schemeClr>
          </a:solidFill>
          <a:effectLst/>
          <a:latin typeface="+mj-lt"/>
          <a:ea typeface="+mn-ea"/>
          <a:cs typeface="+mn-cs"/>
        </a:defRPr>
      </a:lvl1pPr>
    </p:titleStyle>
    <p:bodyStyle>
      <a:lvl1pPr marL="137160" indent="-137160" algn="l" defTabSz="685800" rtl="0" eaLnBrk="1" latinLnBrk="0" hangingPunct="1">
        <a:lnSpc>
          <a:spcPct val="100000"/>
        </a:lnSpc>
        <a:spcBef>
          <a:spcPts val="675"/>
        </a:spcBef>
        <a:spcAft>
          <a:spcPts val="0"/>
        </a:spcAft>
        <a:buClr>
          <a:schemeClr val="tx1">
            <a:lumMod val="85000"/>
            <a:lumOff val="15000"/>
          </a:schemeClr>
        </a:buClr>
        <a:buFont typeface="Garamond" pitchFamily="18" charset="0"/>
        <a:buChar char="◦"/>
        <a:defRPr sz="1350" kern="1200">
          <a:solidFill>
            <a:schemeClr val="tx1"/>
          </a:solidFill>
          <a:latin typeface="+mn-lt"/>
          <a:ea typeface="+mn-ea"/>
          <a:cs typeface="+mn-cs"/>
        </a:defRPr>
      </a:lvl1pPr>
      <a:lvl2pPr marL="34290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54864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3pPr>
      <a:lvl4pPr marL="75438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4pPr>
      <a:lvl5pPr marL="960120" indent="-13716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5pPr>
      <a:lvl6pPr marL="120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6pPr>
      <a:lvl7pPr marL="142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7pPr>
      <a:lvl8pPr marL="1650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8pPr>
      <a:lvl9pPr marL="1875000" indent="-171450" algn="l" defTabSz="685800" rtl="0" eaLnBrk="1" latinLnBrk="0" hangingPunct="1">
        <a:lnSpc>
          <a:spcPct val="100000"/>
        </a:lnSpc>
        <a:spcBef>
          <a:spcPts val="375"/>
        </a:spcBef>
        <a:buClr>
          <a:schemeClr val="tx1">
            <a:lumMod val="85000"/>
            <a:lumOff val="15000"/>
          </a:schemeClr>
        </a:buClr>
        <a:buFont typeface="Garamond" pitchFamily="18"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13.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gif"/><Relationship Id="rId5" Type="http://schemas.openxmlformats.org/officeDocument/2006/relationships/image" Target="../media/image7.pn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github.com/nepalsatish/DS_Team_6"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139"/>
        <p:cNvGrpSpPr/>
        <p:nvPr/>
      </p:nvGrpSpPr>
      <p:grpSpPr>
        <a:xfrm>
          <a:off x="0" y="0"/>
          <a:ext cx="0" cy="0"/>
          <a:chOff x="0" y="0"/>
          <a:chExt cx="0" cy="0"/>
        </a:xfrm>
      </p:grpSpPr>
      <p:sp>
        <p:nvSpPr>
          <p:cNvPr id="140" name="Google Shape;140;p26"/>
          <p:cNvSpPr/>
          <p:nvPr/>
        </p:nvSpPr>
        <p:spPr>
          <a:xfrm>
            <a:off x="5091561" y="2371628"/>
            <a:ext cx="3029400" cy="2370300"/>
          </a:xfrm>
          <a:prstGeom prst="roundRect">
            <a:avLst>
              <a:gd name="adj" fmla="val 1472"/>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6"/>
          <p:cNvGrpSpPr/>
          <p:nvPr/>
        </p:nvGrpSpPr>
        <p:grpSpPr>
          <a:xfrm>
            <a:off x="5096378" y="2237693"/>
            <a:ext cx="3029365" cy="2547136"/>
            <a:chOff x="4741999" y="986350"/>
            <a:chExt cx="3029365" cy="2547136"/>
          </a:xfrm>
        </p:grpSpPr>
        <p:sp>
          <p:nvSpPr>
            <p:cNvPr id="142" name="Google Shape;142;p26"/>
            <p:cNvSpPr/>
            <p:nvPr/>
          </p:nvSpPr>
          <p:spPr>
            <a:xfrm>
              <a:off x="4742978" y="1175558"/>
              <a:ext cx="3028387" cy="2357928"/>
            </a:xfrm>
            <a:custGeom>
              <a:avLst/>
              <a:gdLst/>
              <a:ahLst/>
              <a:cxnLst/>
              <a:rect l="l" t="t" r="r" b="b"/>
              <a:pathLst>
                <a:path w="69027" h="53745" extrusionOk="0">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5574260" y="2190926"/>
              <a:ext cx="5265" cy="1142615"/>
            </a:xfrm>
            <a:custGeom>
              <a:avLst/>
              <a:gdLst/>
              <a:ahLst/>
              <a:cxnLst/>
              <a:rect l="l" t="t" r="r" b="b"/>
              <a:pathLst>
                <a:path w="120" h="26044" extrusionOk="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6886640" y="2190926"/>
              <a:ext cx="5001" cy="1142615"/>
            </a:xfrm>
            <a:custGeom>
              <a:avLst/>
              <a:gdLst/>
              <a:ahLst/>
              <a:cxnLst/>
              <a:rect l="l" t="t" r="r" b="b"/>
              <a:pathLst>
                <a:path w="114" h="26044" extrusionOk="0">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6022366" y="1872856"/>
              <a:ext cx="5177" cy="1460691"/>
            </a:xfrm>
            <a:custGeom>
              <a:avLst/>
              <a:gdLst/>
              <a:ahLst/>
              <a:cxnLst/>
              <a:rect l="l" t="t" r="r" b="b"/>
              <a:pathLst>
                <a:path w="118" h="33294" extrusionOk="0">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7401651" y="1872856"/>
              <a:ext cx="5177" cy="1460691"/>
            </a:xfrm>
            <a:custGeom>
              <a:avLst/>
              <a:gdLst/>
              <a:ahLst/>
              <a:cxnLst/>
              <a:rect l="l" t="t" r="r" b="b"/>
              <a:pathLst>
                <a:path w="118" h="33294" extrusionOk="0">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6415194" y="1647223"/>
              <a:ext cx="5221" cy="1686327"/>
            </a:xfrm>
            <a:custGeom>
              <a:avLst/>
              <a:gdLst/>
              <a:ahLst/>
              <a:cxnLst/>
              <a:rect l="l" t="t" r="r" b="b"/>
              <a:pathLst>
                <a:path w="119" h="38437" extrusionOk="0">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6406946" y="1636475"/>
              <a:ext cx="21541" cy="21322"/>
            </a:xfrm>
            <a:custGeom>
              <a:avLst/>
              <a:gdLst/>
              <a:ahLst/>
              <a:cxnLst/>
              <a:rect l="l" t="t" r="r" b="b"/>
              <a:pathLst>
                <a:path w="491" h="486" extrusionOk="0">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4916447" y="2115949"/>
              <a:ext cx="2589355" cy="652691"/>
            </a:xfrm>
            <a:custGeom>
              <a:avLst/>
              <a:gdLst/>
              <a:ahLst/>
              <a:cxnLst/>
              <a:rect l="l" t="t" r="r" b="b"/>
              <a:pathLst>
                <a:path w="59020" h="14877" extrusionOk="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5106104" y="1442255"/>
              <a:ext cx="527304" cy="29395"/>
            </a:xfrm>
            <a:custGeom>
              <a:avLst/>
              <a:gdLst/>
              <a:ahLst/>
              <a:cxnLst/>
              <a:rect l="l" t="t" r="r" b="b"/>
              <a:pathLst>
                <a:path w="12019" h="670" extrusionOk="0">
                  <a:moveTo>
                    <a:pt x="0" y="1"/>
                  </a:moveTo>
                  <a:lnTo>
                    <a:pt x="0" y="669"/>
                  </a:lnTo>
                  <a:lnTo>
                    <a:pt x="12019" y="669"/>
                  </a:lnTo>
                  <a:lnTo>
                    <a:pt x="120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5106104" y="1510870"/>
              <a:ext cx="260603" cy="29395"/>
            </a:xfrm>
            <a:custGeom>
              <a:avLst/>
              <a:gdLst/>
              <a:ahLst/>
              <a:cxnLst/>
              <a:rect l="l" t="t" r="r" b="b"/>
              <a:pathLst>
                <a:path w="5940" h="670" extrusionOk="0">
                  <a:moveTo>
                    <a:pt x="0" y="1"/>
                  </a:moveTo>
                  <a:lnTo>
                    <a:pt x="0" y="670"/>
                  </a:lnTo>
                  <a:lnTo>
                    <a:pt x="5940" y="670"/>
                  </a:lnTo>
                  <a:lnTo>
                    <a:pt x="594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4741999" y="986350"/>
              <a:ext cx="3028454" cy="191920"/>
            </a:xfrm>
            <a:custGeom>
              <a:avLst/>
              <a:gdLst/>
              <a:ahLst/>
              <a:cxnLst/>
              <a:rect l="l" t="t" r="r" b="b"/>
              <a:pathLst>
                <a:path w="69001" h="4375" extrusionOk="0">
                  <a:moveTo>
                    <a:pt x="79" y="0"/>
                  </a:moveTo>
                  <a:cubicBezTo>
                    <a:pt x="35" y="0"/>
                    <a:pt x="1" y="36"/>
                    <a:pt x="1" y="79"/>
                  </a:cubicBezTo>
                  <a:lnTo>
                    <a:pt x="1" y="4375"/>
                  </a:lnTo>
                  <a:lnTo>
                    <a:pt x="69000" y="4375"/>
                  </a:lnTo>
                  <a:lnTo>
                    <a:pt x="69000" y="79"/>
                  </a:lnTo>
                  <a:cubicBezTo>
                    <a:pt x="69000" y="36"/>
                    <a:pt x="68966" y="0"/>
                    <a:pt x="689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4857439" y="1065308"/>
              <a:ext cx="41460" cy="41284"/>
            </a:xfrm>
            <a:custGeom>
              <a:avLst/>
              <a:gdLst/>
              <a:ahLst/>
              <a:cxnLst/>
              <a:rect l="l" t="t" r="r" b="b"/>
              <a:pathLst>
                <a:path w="945" h="941" extrusionOk="0">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4947727" y="1065308"/>
              <a:ext cx="41240" cy="41284"/>
            </a:xfrm>
            <a:custGeom>
              <a:avLst/>
              <a:gdLst/>
              <a:ahLst/>
              <a:cxnLst/>
              <a:rect l="l" t="t" r="r" b="b"/>
              <a:pathLst>
                <a:path w="940" h="941" extrusionOk="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037840" y="1065308"/>
              <a:ext cx="41284" cy="41284"/>
            </a:xfrm>
            <a:custGeom>
              <a:avLst/>
              <a:gdLst/>
              <a:ahLst/>
              <a:cxnLst/>
              <a:rect l="l" t="t" r="r" b="b"/>
              <a:pathLst>
                <a:path w="941" h="941" extrusionOk="0">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88347" y="1835302"/>
              <a:ext cx="75197" cy="75197"/>
            </a:xfrm>
            <a:custGeom>
              <a:avLst/>
              <a:gdLst/>
              <a:ahLst/>
              <a:cxnLst/>
              <a:rect l="l" t="t" r="r" b="b"/>
              <a:pathLst>
                <a:path w="1714" h="1714" extrusionOk="0">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6"/>
          <p:cNvSpPr/>
          <p:nvPr/>
        </p:nvSpPr>
        <p:spPr>
          <a:xfrm>
            <a:off x="5950377" y="1834807"/>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26"/>
          <p:cNvGrpSpPr/>
          <p:nvPr/>
        </p:nvGrpSpPr>
        <p:grpSpPr>
          <a:xfrm>
            <a:off x="4131527" y="2864951"/>
            <a:ext cx="1286978" cy="391497"/>
            <a:chOff x="3551493" y="2562740"/>
            <a:chExt cx="1286978" cy="391497"/>
          </a:xfrm>
        </p:grpSpPr>
        <p:sp>
          <p:nvSpPr>
            <p:cNvPr id="159" name="Google Shape;159;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3551493" y="2606065"/>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3714500" y="2671849"/>
              <a:ext cx="170313" cy="151404"/>
            </a:xfrm>
            <a:custGeom>
              <a:avLst/>
              <a:gdLst/>
              <a:ahLst/>
              <a:cxnLst/>
              <a:rect l="l" t="t" r="r" b="b"/>
              <a:pathLst>
                <a:path w="3882" h="3451" extrusionOk="0">
                  <a:moveTo>
                    <a:pt x="1942" y="1"/>
                  </a:moveTo>
                  <a:cubicBezTo>
                    <a:pt x="1436" y="1"/>
                    <a:pt x="935" y="222"/>
                    <a:pt x="595" y="646"/>
                  </a:cubicBezTo>
                  <a:cubicBezTo>
                    <a:pt x="1" y="1389"/>
                    <a:pt x="119" y="2473"/>
                    <a:pt x="862" y="3072"/>
                  </a:cubicBezTo>
                  <a:cubicBezTo>
                    <a:pt x="1180" y="3326"/>
                    <a:pt x="1561" y="3450"/>
                    <a:pt x="1940" y="3450"/>
                  </a:cubicBezTo>
                  <a:cubicBezTo>
                    <a:pt x="2445" y="3450"/>
                    <a:pt x="2945" y="3230"/>
                    <a:pt x="3288" y="2804"/>
                  </a:cubicBezTo>
                  <a:cubicBezTo>
                    <a:pt x="3881" y="2062"/>
                    <a:pt x="3764" y="974"/>
                    <a:pt x="3021" y="380"/>
                  </a:cubicBezTo>
                  <a:cubicBezTo>
                    <a:pt x="2703" y="125"/>
                    <a:pt x="2321" y="1"/>
                    <a:pt x="1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3756134" y="2721819"/>
              <a:ext cx="87087" cy="54928"/>
            </a:xfrm>
            <a:custGeom>
              <a:avLst/>
              <a:gdLst/>
              <a:ahLst/>
              <a:cxnLst/>
              <a:rect l="l" t="t" r="r" b="b"/>
              <a:pathLst>
                <a:path w="1985" h="1252" extrusionOk="0">
                  <a:moveTo>
                    <a:pt x="1959" y="0"/>
                  </a:moveTo>
                  <a:cubicBezTo>
                    <a:pt x="1912" y="0"/>
                    <a:pt x="1468" y="399"/>
                    <a:pt x="945" y="910"/>
                  </a:cubicBezTo>
                  <a:cubicBezTo>
                    <a:pt x="884" y="971"/>
                    <a:pt x="820" y="1032"/>
                    <a:pt x="760" y="1093"/>
                  </a:cubicBezTo>
                  <a:lnTo>
                    <a:pt x="760" y="1093"/>
                  </a:lnTo>
                  <a:cubicBezTo>
                    <a:pt x="365" y="708"/>
                    <a:pt x="61" y="432"/>
                    <a:pt x="25" y="432"/>
                  </a:cubicBezTo>
                  <a:cubicBezTo>
                    <a:pt x="23" y="432"/>
                    <a:pt x="22" y="432"/>
                    <a:pt x="22" y="433"/>
                  </a:cubicBezTo>
                  <a:cubicBezTo>
                    <a:pt x="1" y="451"/>
                    <a:pt x="302" y="783"/>
                    <a:pt x="721" y="1211"/>
                  </a:cubicBezTo>
                  <a:lnTo>
                    <a:pt x="761" y="1251"/>
                  </a:lnTo>
                  <a:lnTo>
                    <a:pt x="800" y="1211"/>
                  </a:lnTo>
                  <a:cubicBezTo>
                    <a:pt x="875" y="1141"/>
                    <a:pt x="949" y="1068"/>
                    <a:pt x="1028" y="993"/>
                  </a:cubicBezTo>
                  <a:cubicBezTo>
                    <a:pt x="1565" y="469"/>
                    <a:pt x="1984" y="23"/>
                    <a:pt x="1962" y="1"/>
                  </a:cubicBezTo>
                  <a:cubicBezTo>
                    <a:pt x="1962" y="0"/>
                    <a:pt x="1961" y="0"/>
                    <a:pt x="1959"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4012257" y="2708832"/>
              <a:ext cx="705031" cy="5001"/>
            </a:xfrm>
            <a:custGeom>
              <a:avLst/>
              <a:gdLst/>
              <a:ahLst/>
              <a:cxnLst/>
              <a:rect l="l" t="t" r="r" b="b"/>
              <a:pathLst>
                <a:path w="16070" h="114" extrusionOk="0">
                  <a:moveTo>
                    <a:pt x="8038" y="0"/>
                  </a:moveTo>
                  <a:cubicBezTo>
                    <a:pt x="3597" y="0"/>
                    <a:pt x="1" y="26"/>
                    <a:pt x="1" y="57"/>
                  </a:cubicBezTo>
                  <a:cubicBezTo>
                    <a:pt x="1" y="87"/>
                    <a:pt x="3597" y="113"/>
                    <a:pt x="8038" y="113"/>
                  </a:cubicBezTo>
                  <a:cubicBezTo>
                    <a:pt x="12473" y="113"/>
                    <a:pt x="16070" y="87"/>
                    <a:pt x="16070" y="57"/>
                  </a:cubicBezTo>
                  <a:cubicBezTo>
                    <a:pt x="16070" y="26"/>
                    <a:pt x="12473" y="0"/>
                    <a:pt x="803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020505" y="2777623"/>
              <a:ext cx="407707" cy="5045"/>
            </a:xfrm>
            <a:custGeom>
              <a:avLst/>
              <a:gdLst/>
              <a:ahLst/>
              <a:cxnLst/>
              <a:rect l="l" t="t" r="r" b="b"/>
              <a:pathLst>
                <a:path w="9293" h="115" extrusionOk="0">
                  <a:moveTo>
                    <a:pt x="4647" y="0"/>
                  </a:moveTo>
                  <a:cubicBezTo>
                    <a:pt x="2081" y="0"/>
                    <a:pt x="0" y="26"/>
                    <a:pt x="0" y="58"/>
                  </a:cubicBezTo>
                  <a:cubicBezTo>
                    <a:pt x="0" y="88"/>
                    <a:pt x="2081" y="114"/>
                    <a:pt x="4647" y="114"/>
                  </a:cubicBezTo>
                  <a:cubicBezTo>
                    <a:pt x="7211" y="114"/>
                    <a:pt x="9292" y="88"/>
                    <a:pt x="9292" y="58"/>
                  </a:cubicBezTo>
                  <a:cubicBezTo>
                    <a:pt x="9292" y="26"/>
                    <a:pt x="7211" y="0"/>
                    <a:pt x="46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26"/>
          <p:cNvSpPr txBox="1">
            <a:spLocks noGrp="1"/>
          </p:cNvSpPr>
          <p:nvPr>
            <p:ph type="ctrTitle"/>
          </p:nvPr>
        </p:nvSpPr>
        <p:spPr>
          <a:xfrm>
            <a:off x="347507" y="-641098"/>
            <a:ext cx="8344684" cy="241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b="1" dirty="0" smtClean="0">
                <a:latin typeface="Verdana" panose="020B0604030504040204" pitchFamily="34" charset="0"/>
                <a:ea typeface="Verdana" panose="020B0604030504040204" pitchFamily="34" charset="0"/>
              </a:rPr>
              <a:t>Monthly inflation analysis :A comprehensive study  </a:t>
            </a:r>
            <a:endParaRPr sz="4000" b="1" dirty="0">
              <a:latin typeface="Verdana" panose="020B0604030504040204" pitchFamily="34" charset="0"/>
              <a:ea typeface="Verdana" panose="020B0604030504040204" pitchFamily="34" charset="0"/>
            </a:endParaRPr>
          </a:p>
        </p:txBody>
      </p:sp>
      <p:grpSp>
        <p:nvGrpSpPr>
          <p:cNvPr id="167" name="Google Shape;167;p26"/>
          <p:cNvGrpSpPr/>
          <p:nvPr/>
        </p:nvGrpSpPr>
        <p:grpSpPr>
          <a:xfrm>
            <a:off x="5765433" y="3973585"/>
            <a:ext cx="203088" cy="412126"/>
            <a:chOff x="7764635" y="2404362"/>
            <a:chExt cx="353565" cy="717489"/>
          </a:xfrm>
        </p:grpSpPr>
        <p:sp>
          <p:nvSpPr>
            <p:cNvPr id="168" name="Google Shape;168;p26"/>
            <p:cNvSpPr/>
            <p:nvPr/>
          </p:nvSpPr>
          <p:spPr>
            <a:xfrm>
              <a:off x="7764635" y="2517069"/>
              <a:ext cx="238359" cy="604782"/>
            </a:xfrm>
            <a:custGeom>
              <a:avLst/>
              <a:gdLst/>
              <a:ahLst/>
              <a:cxnLst/>
              <a:rect l="l" t="t" r="r" b="b"/>
              <a:pathLst>
                <a:path w="5433" h="13785" extrusionOk="0">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7976141" y="2404362"/>
              <a:ext cx="142059" cy="360456"/>
            </a:xfrm>
            <a:custGeom>
              <a:avLst/>
              <a:gdLst/>
              <a:ahLst/>
              <a:cxnLst/>
              <a:rect l="l" t="t" r="r" b="b"/>
              <a:pathLst>
                <a:path w="3238" h="8216" extrusionOk="0">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26"/>
          <p:cNvGrpSpPr/>
          <p:nvPr/>
        </p:nvGrpSpPr>
        <p:grpSpPr>
          <a:xfrm>
            <a:off x="8124459" y="3689420"/>
            <a:ext cx="777728" cy="1334382"/>
            <a:chOff x="7825967" y="3240163"/>
            <a:chExt cx="777728" cy="1334382"/>
          </a:xfrm>
        </p:grpSpPr>
        <p:sp>
          <p:nvSpPr>
            <p:cNvPr id="173" name="Google Shape;173;p26"/>
            <p:cNvSpPr/>
            <p:nvPr/>
          </p:nvSpPr>
          <p:spPr>
            <a:xfrm>
              <a:off x="7825967" y="3240163"/>
              <a:ext cx="777728" cy="1015297"/>
            </a:xfrm>
            <a:custGeom>
              <a:avLst/>
              <a:gdLst/>
              <a:ahLst/>
              <a:cxnLst/>
              <a:rect l="l" t="t" r="r" b="b"/>
              <a:pathLst>
                <a:path w="17727" h="23142" extrusionOk="0">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8008869" y="3262319"/>
              <a:ext cx="542308" cy="1312226"/>
            </a:xfrm>
            <a:custGeom>
              <a:avLst/>
              <a:gdLst/>
              <a:ahLst/>
              <a:cxnLst/>
              <a:rect l="l" t="t" r="r" b="b"/>
              <a:pathLst>
                <a:path w="12361" h="29910" extrusionOk="0">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8156322" y="3423942"/>
              <a:ext cx="48962" cy="303159"/>
            </a:xfrm>
            <a:custGeom>
              <a:avLst/>
              <a:gdLst/>
              <a:ahLst/>
              <a:cxnLst/>
              <a:rect l="l" t="t" r="r" b="b"/>
              <a:pathLst>
                <a:path w="1116" h="6910" extrusionOk="0">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8204844" y="3651900"/>
              <a:ext cx="358394" cy="75197"/>
            </a:xfrm>
            <a:custGeom>
              <a:avLst/>
              <a:gdLst/>
              <a:ahLst/>
              <a:cxnLst/>
              <a:rect l="l" t="t" r="r" b="b"/>
              <a:pathLst>
                <a:path w="8169" h="1714" extrusionOk="0">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7865277" y="3676029"/>
              <a:ext cx="192556" cy="449649"/>
            </a:xfrm>
            <a:custGeom>
              <a:avLst/>
              <a:gdLst/>
              <a:ahLst/>
              <a:cxnLst/>
              <a:rect l="l" t="t" r="r" b="b"/>
              <a:pathLst>
                <a:path w="4389" h="10249" extrusionOk="0">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8057610" y="3961942"/>
              <a:ext cx="474920" cy="163732"/>
            </a:xfrm>
            <a:custGeom>
              <a:avLst/>
              <a:gdLst/>
              <a:ahLst/>
              <a:cxnLst/>
              <a:rect l="l" t="t" r="r" b="b"/>
              <a:pathLst>
                <a:path w="10825" h="3732" extrusionOk="0">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26"/>
          <p:cNvSpPr/>
          <p:nvPr/>
        </p:nvSpPr>
        <p:spPr>
          <a:xfrm>
            <a:off x="3185281" y="5058662"/>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3925285" y="4203479"/>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6"/>
          <p:cNvSpPr/>
          <p:nvPr/>
        </p:nvSpPr>
        <p:spPr>
          <a:xfrm>
            <a:off x="62416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7105967" y="2325226"/>
            <a:ext cx="21541" cy="21541"/>
          </a:xfrm>
          <a:custGeom>
            <a:avLst/>
            <a:gdLst/>
            <a:ahLst/>
            <a:cxnLst/>
            <a:rect l="l" t="t" r="r" b="b"/>
            <a:pathLst>
              <a:path w="491" h="491" extrusionOk="0">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6948775" y="3888553"/>
            <a:ext cx="69055" cy="15619"/>
          </a:xfrm>
          <a:custGeom>
            <a:avLst/>
            <a:gdLst/>
            <a:ahLst/>
            <a:cxnLst/>
            <a:rect l="l" t="t" r="r" b="b"/>
            <a:pathLst>
              <a:path w="1574" h="356" extrusionOk="0">
                <a:moveTo>
                  <a:pt x="0" y="1"/>
                </a:moveTo>
                <a:lnTo>
                  <a:pt x="0" y="355"/>
                </a:lnTo>
                <a:lnTo>
                  <a:pt x="1573" y="355"/>
                </a:lnTo>
                <a:lnTo>
                  <a:pt x="15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7189192" y="3888553"/>
            <a:ext cx="69231" cy="15619"/>
          </a:xfrm>
          <a:custGeom>
            <a:avLst/>
            <a:gdLst/>
            <a:ahLst/>
            <a:cxnLst/>
            <a:rect l="l" t="t" r="r" b="b"/>
            <a:pathLst>
              <a:path w="1578" h="356" extrusionOk="0">
                <a:moveTo>
                  <a:pt x="0" y="1"/>
                </a:moveTo>
                <a:lnTo>
                  <a:pt x="0" y="355"/>
                </a:lnTo>
                <a:lnTo>
                  <a:pt x="1578" y="355"/>
                </a:lnTo>
                <a:lnTo>
                  <a:pt x="15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7429785" y="3888553"/>
            <a:ext cx="69275" cy="15619"/>
          </a:xfrm>
          <a:custGeom>
            <a:avLst/>
            <a:gdLst/>
            <a:ahLst/>
            <a:cxnLst/>
            <a:rect l="l" t="t" r="r" b="b"/>
            <a:pathLst>
              <a:path w="1579" h="356" extrusionOk="0">
                <a:moveTo>
                  <a:pt x="1" y="1"/>
                </a:moveTo>
                <a:lnTo>
                  <a:pt x="1" y="355"/>
                </a:lnTo>
                <a:lnTo>
                  <a:pt x="1579" y="355"/>
                </a:lnTo>
                <a:lnTo>
                  <a:pt x="157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7670422" y="3888553"/>
            <a:ext cx="69275" cy="15619"/>
          </a:xfrm>
          <a:custGeom>
            <a:avLst/>
            <a:gdLst/>
            <a:ahLst/>
            <a:cxnLst/>
            <a:rect l="l" t="t" r="r" b="b"/>
            <a:pathLst>
              <a:path w="1579" h="356" extrusionOk="0">
                <a:moveTo>
                  <a:pt x="1" y="1"/>
                </a:moveTo>
                <a:lnTo>
                  <a:pt x="1" y="355"/>
                </a:lnTo>
                <a:lnTo>
                  <a:pt x="1578" y="355"/>
                </a:lnTo>
                <a:lnTo>
                  <a:pt x="15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7103072" y="3160632"/>
            <a:ext cx="24437" cy="23384"/>
          </a:xfrm>
          <a:custGeom>
            <a:avLst/>
            <a:gdLst/>
            <a:ahLst/>
            <a:cxnLst/>
            <a:rect l="l" t="t" r="r" b="b"/>
            <a:pathLst>
              <a:path w="557" h="533" extrusionOk="0">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6284040" y="3288378"/>
            <a:ext cx="1613430" cy="146185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7388589" y="3109215"/>
            <a:ext cx="24393" cy="23603"/>
          </a:xfrm>
          <a:custGeom>
            <a:avLst/>
            <a:gdLst/>
            <a:ahLst/>
            <a:cxnLst/>
            <a:rect l="l" t="t" r="r" b="b"/>
            <a:pathLst>
              <a:path w="556" h="538" extrusionOk="0">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 name="Google Shape;196;p26"/>
          <p:cNvGrpSpPr/>
          <p:nvPr/>
        </p:nvGrpSpPr>
        <p:grpSpPr>
          <a:xfrm>
            <a:off x="6345231" y="2886609"/>
            <a:ext cx="1407691" cy="1286147"/>
            <a:chOff x="6117656" y="2752309"/>
            <a:chExt cx="1407691" cy="1286147"/>
          </a:xfrm>
        </p:grpSpPr>
        <p:sp>
          <p:nvSpPr>
            <p:cNvPr id="197" name="Google Shape;197;p26"/>
            <p:cNvSpPr/>
            <p:nvPr/>
          </p:nvSpPr>
          <p:spPr>
            <a:xfrm>
              <a:off x="6117656" y="3670896"/>
              <a:ext cx="54095" cy="15750"/>
            </a:xfrm>
            <a:custGeom>
              <a:avLst/>
              <a:gdLst/>
              <a:ahLst/>
              <a:cxnLst/>
              <a:rect l="l" t="t" r="r" b="b"/>
              <a:pathLst>
                <a:path w="1233" h="359" extrusionOk="0">
                  <a:moveTo>
                    <a:pt x="1" y="0"/>
                  </a:moveTo>
                  <a:lnTo>
                    <a:pt x="1" y="359"/>
                  </a:lnTo>
                  <a:lnTo>
                    <a:pt x="1233" y="359"/>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6239970" y="3754253"/>
              <a:ext cx="69055" cy="15619"/>
            </a:xfrm>
            <a:custGeom>
              <a:avLst/>
              <a:gdLst/>
              <a:ahLst/>
              <a:cxnLst/>
              <a:rect l="l" t="t" r="r" b="b"/>
              <a:pathLst>
                <a:path w="1574" h="356" extrusionOk="0">
                  <a:moveTo>
                    <a:pt x="0" y="1"/>
                  </a:moveTo>
                  <a:lnTo>
                    <a:pt x="0"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6480563" y="3754253"/>
              <a:ext cx="69055" cy="15619"/>
            </a:xfrm>
            <a:custGeom>
              <a:avLst/>
              <a:gdLst/>
              <a:ahLst/>
              <a:cxnLst/>
              <a:rect l="l" t="t" r="r" b="b"/>
              <a:pathLst>
                <a:path w="1574" h="356" extrusionOk="0">
                  <a:moveTo>
                    <a:pt x="1" y="1"/>
                  </a:moveTo>
                  <a:lnTo>
                    <a:pt x="1" y="355"/>
                  </a:lnTo>
                  <a:lnTo>
                    <a:pt x="1574" y="355"/>
                  </a:lnTo>
                  <a:lnTo>
                    <a:pt x="157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6117656" y="3463032"/>
              <a:ext cx="54095" cy="15619"/>
            </a:xfrm>
            <a:custGeom>
              <a:avLst/>
              <a:gdLst/>
              <a:ahLst/>
              <a:cxnLst/>
              <a:rect l="l" t="t" r="r" b="b"/>
              <a:pathLst>
                <a:path w="1233" h="356" extrusionOk="0">
                  <a:moveTo>
                    <a:pt x="1" y="1"/>
                  </a:moveTo>
                  <a:lnTo>
                    <a:pt x="1"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6117656" y="3071564"/>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6117656" y="2874843"/>
              <a:ext cx="54095" cy="15531"/>
            </a:xfrm>
            <a:custGeom>
              <a:avLst/>
              <a:gdLst/>
              <a:ahLst/>
              <a:cxnLst/>
              <a:rect l="l" t="t" r="r" b="b"/>
              <a:pathLst>
                <a:path w="1233" h="354" extrusionOk="0">
                  <a:moveTo>
                    <a:pt x="1" y="0"/>
                  </a:moveTo>
                  <a:lnTo>
                    <a:pt x="1" y="354"/>
                  </a:lnTo>
                  <a:lnTo>
                    <a:pt x="1233" y="354"/>
                  </a:lnTo>
                  <a:lnTo>
                    <a:pt x="12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6120332" y="3267276"/>
              <a:ext cx="54095" cy="15619"/>
            </a:xfrm>
            <a:custGeom>
              <a:avLst/>
              <a:gdLst/>
              <a:ahLst/>
              <a:cxnLst/>
              <a:rect l="l" t="t" r="r" b="b"/>
              <a:pathLst>
                <a:path w="1233" h="356" extrusionOk="0">
                  <a:moveTo>
                    <a:pt x="0" y="1"/>
                  </a:moveTo>
                  <a:lnTo>
                    <a:pt x="0" y="355"/>
                  </a:lnTo>
                  <a:lnTo>
                    <a:pt x="1233" y="355"/>
                  </a:lnTo>
                  <a:lnTo>
                    <a:pt x="123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6197415" y="2752309"/>
              <a:ext cx="1312797" cy="936853"/>
            </a:xfrm>
            <a:custGeom>
              <a:avLst/>
              <a:gdLst/>
              <a:ahLst/>
              <a:cxnLst/>
              <a:rect l="l" t="t" r="r" b="b"/>
              <a:pathLst>
                <a:path w="29923" h="21354" extrusionOk="0">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6267425" y="3272494"/>
              <a:ext cx="1244945" cy="5177"/>
            </a:xfrm>
            <a:custGeom>
              <a:avLst/>
              <a:gdLst/>
              <a:ahLst/>
              <a:cxnLst/>
              <a:rect l="l" t="t" r="r" b="b"/>
              <a:pathLst>
                <a:path w="29018" h="118" extrusionOk="0">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267425" y="3076695"/>
              <a:ext cx="1244945" cy="5265"/>
            </a:xfrm>
            <a:custGeom>
              <a:avLst/>
              <a:gdLst/>
              <a:ahLst/>
              <a:cxnLst/>
              <a:rect l="l" t="t" r="r" b="b"/>
              <a:pathLst>
                <a:path w="29018" h="120" extrusionOk="0">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6267425" y="2879975"/>
              <a:ext cx="1244945" cy="5265"/>
            </a:xfrm>
            <a:custGeom>
              <a:avLst/>
              <a:gdLst/>
              <a:ahLst/>
              <a:cxnLst/>
              <a:rect l="l" t="t" r="r" b="b"/>
              <a:pathLst>
                <a:path w="29018" h="120" extrusionOk="0">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6267425" y="3468249"/>
              <a:ext cx="1244945" cy="5001"/>
            </a:xfrm>
            <a:custGeom>
              <a:avLst/>
              <a:gdLst/>
              <a:ahLst/>
              <a:cxnLst/>
              <a:rect l="l" t="t" r="r" b="b"/>
              <a:pathLst>
                <a:path w="29018" h="114" extrusionOk="0">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6265284" y="2766699"/>
              <a:ext cx="1244926" cy="877801"/>
            </a:xfrm>
            <a:custGeom>
              <a:avLst/>
              <a:gdLst/>
              <a:ahLst/>
              <a:cxnLst/>
              <a:rect l="l" t="t" r="r" b="b"/>
              <a:pathLst>
                <a:path w="28376" h="20008" extrusionOk="0">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265284" y="2819433"/>
              <a:ext cx="1260062" cy="709243"/>
            </a:xfrm>
            <a:custGeom>
              <a:avLst/>
              <a:gdLst/>
              <a:ahLst/>
              <a:cxnLst/>
              <a:rect l="l" t="t" r="r" b="b"/>
              <a:pathLst>
                <a:path w="28721" h="16166" extrusionOk="0">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508159" y="3234899"/>
              <a:ext cx="24569" cy="23603"/>
            </a:xfrm>
            <a:custGeom>
              <a:avLst/>
              <a:gdLst/>
              <a:ahLst/>
              <a:cxnLst/>
              <a:rect l="l" t="t" r="r" b="b"/>
              <a:pathLst>
                <a:path w="560" h="538" extrusionOk="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6239970" y="3886175"/>
              <a:ext cx="157985" cy="152281"/>
            </a:xfrm>
            <a:custGeom>
              <a:avLst/>
              <a:gdLst/>
              <a:ahLst/>
              <a:cxnLst/>
              <a:rect l="l" t="t" r="r" b="b"/>
              <a:pathLst>
                <a:path w="3601" h="3471" extrusionOk="0">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515090" y="3911314"/>
              <a:ext cx="927816" cy="28605"/>
            </a:xfrm>
            <a:custGeom>
              <a:avLst/>
              <a:gdLst/>
              <a:ahLst/>
              <a:cxnLst/>
              <a:rect l="l" t="t" r="r" b="b"/>
              <a:pathLst>
                <a:path w="21148" h="652" extrusionOk="0">
                  <a:moveTo>
                    <a:pt x="0" y="0"/>
                  </a:moveTo>
                  <a:lnTo>
                    <a:pt x="0" y="652"/>
                  </a:lnTo>
                  <a:lnTo>
                    <a:pt x="21148" y="652"/>
                  </a:lnTo>
                  <a:lnTo>
                    <a:pt x="211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6515090" y="3982430"/>
              <a:ext cx="385244" cy="28649"/>
            </a:xfrm>
            <a:custGeom>
              <a:avLst/>
              <a:gdLst/>
              <a:ahLst/>
              <a:cxnLst/>
              <a:rect l="l" t="t" r="r" b="b"/>
              <a:pathLst>
                <a:path w="8781" h="653" extrusionOk="0">
                  <a:moveTo>
                    <a:pt x="0" y="1"/>
                  </a:moveTo>
                  <a:lnTo>
                    <a:pt x="0" y="652"/>
                  </a:lnTo>
                  <a:lnTo>
                    <a:pt x="8780" y="652"/>
                  </a:lnTo>
                  <a:lnTo>
                    <a:pt x="87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6"/>
          <p:cNvGrpSpPr/>
          <p:nvPr/>
        </p:nvGrpSpPr>
        <p:grpSpPr>
          <a:xfrm>
            <a:off x="4057402" y="2489385"/>
            <a:ext cx="1294564" cy="589573"/>
            <a:chOff x="3940094" y="1807838"/>
            <a:chExt cx="1294564" cy="589573"/>
          </a:xfrm>
        </p:grpSpPr>
        <p:grpSp>
          <p:nvGrpSpPr>
            <p:cNvPr id="216" name="Google Shape;216;p26"/>
            <p:cNvGrpSpPr/>
            <p:nvPr/>
          </p:nvGrpSpPr>
          <p:grpSpPr>
            <a:xfrm>
              <a:off x="3940094" y="1807838"/>
              <a:ext cx="1294564" cy="589573"/>
              <a:chOff x="3543907" y="2562740"/>
              <a:chExt cx="1294564" cy="381675"/>
            </a:xfrm>
          </p:grpSpPr>
          <p:sp>
            <p:nvSpPr>
              <p:cNvPr id="217" name="Google Shape;217;p26"/>
              <p:cNvSpPr/>
              <p:nvPr/>
            </p:nvSpPr>
            <p:spPr>
              <a:xfrm>
                <a:off x="3597011" y="2562740"/>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3543907" y="2596242"/>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26"/>
            <p:cNvSpPr/>
            <p:nvPr/>
          </p:nvSpPr>
          <p:spPr>
            <a:xfrm>
              <a:off x="4099654" y="1961924"/>
              <a:ext cx="114112" cy="114156"/>
            </a:xfrm>
            <a:custGeom>
              <a:avLst/>
              <a:gdLst/>
              <a:ahLst/>
              <a:cxnLst/>
              <a:rect l="l" t="t" r="r" b="b"/>
              <a:pathLst>
                <a:path w="2601" h="2602" extrusionOk="0">
                  <a:moveTo>
                    <a:pt x="1302" y="1"/>
                  </a:moveTo>
                  <a:cubicBezTo>
                    <a:pt x="582" y="1"/>
                    <a:pt x="1" y="582"/>
                    <a:pt x="1" y="1298"/>
                  </a:cubicBezTo>
                  <a:cubicBezTo>
                    <a:pt x="1" y="2020"/>
                    <a:pt x="582" y="2601"/>
                    <a:pt x="1302" y="2601"/>
                  </a:cubicBezTo>
                  <a:cubicBezTo>
                    <a:pt x="2020" y="2601"/>
                    <a:pt x="2601" y="2020"/>
                    <a:pt x="2601" y="1298"/>
                  </a:cubicBezTo>
                  <a:cubicBezTo>
                    <a:pt x="2601" y="582"/>
                    <a:pt x="2020" y="1"/>
                    <a:pt x="13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270842" y="1979561"/>
              <a:ext cx="397704" cy="22112"/>
            </a:xfrm>
            <a:custGeom>
              <a:avLst/>
              <a:gdLst/>
              <a:ahLst/>
              <a:cxnLst/>
              <a:rect l="l" t="t" r="r" b="b"/>
              <a:pathLst>
                <a:path w="9065" h="504" extrusionOk="0">
                  <a:moveTo>
                    <a:pt x="0" y="1"/>
                  </a:moveTo>
                  <a:lnTo>
                    <a:pt x="0" y="503"/>
                  </a:lnTo>
                  <a:lnTo>
                    <a:pt x="9064" y="503"/>
                  </a:lnTo>
                  <a:lnTo>
                    <a:pt x="9064"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4270842" y="2029574"/>
              <a:ext cx="773516" cy="22331"/>
            </a:xfrm>
            <a:custGeom>
              <a:avLst/>
              <a:gdLst/>
              <a:ahLst/>
              <a:cxnLst/>
              <a:rect l="l" t="t" r="r" b="b"/>
              <a:pathLst>
                <a:path w="17631" h="509"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4099654" y="2137367"/>
              <a:ext cx="114112" cy="114112"/>
            </a:xfrm>
            <a:custGeom>
              <a:avLst/>
              <a:gdLst/>
              <a:ahLst/>
              <a:cxnLst/>
              <a:rect l="l" t="t" r="r" b="b"/>
              <a:pathLst>
                <a:path w="2601" h="2601" extrusionOk="0">
                  <a:moveTo>
                    <a:pt x="1302" y="0"/>
                  </a:moveTo>
                  <a:cubicBezTo>
                    <a:pt x="582" y="0"/>
                    <a:pt x="1" y="581"/>
                    <a:pt x="1" y="1299"/>
                  </a:cubicBezTo>
                  <a:cubicBezTo>
                    <a:pt x="1" y="2019"/>
                    <a:pt x="582" y="2600"/>
                    <a:pt x="1302" y="2600"/>
                  </a:cubicBezTo>
                  <a:cubicBezTo>
                    <a:pt x="2020" y="2600"/>
                    <a:pt x="2601" y="2019"/>
                    <a:pt x="2601" y="1299"/>
                  </a:cubicBezTo>
                  <a:cubicBezTo>
                    <a:pt x="2601" y="581"/>
                    <a:pt x="2020" y="0"/>
                    <a:pt x="13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4270842" y="2154960"/>
              <a:ext cx="203086" cy="22156"/>
            </a:xfrm>
            <a:custGeom>
              <a:avLst/>
              <a:gdLst/>
              <a:ahLst/>
              <a:cxnLst/>
              <a:rect l="l" t="t" r="r" b="b"/>
              <a:pathLst>
                <a:path w="4629" h="505" extrusionOk="0">
                  <a:moveTo>
                    <a:pt x="0" y="1"/>
                  </a:moveTo>
                  <a:lnTo>
                    <a:pt x="0" y="504"/>
                  </a:lnTo>
                  <a:lnTo>
                    <a:pt x="4629" y="504"/>
                  </a:lnTo>
                  <a:lnTo>
                    <a:pt x="46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4270842" y="2205018"/>
              <a:ext cx="773516" cy="22287"/>
            </a:xfrm>
            <a:custGeom>
              <a:avLst/>
              <a:gdLst/>
              <a:ahLst/>
              <a:cxnLst/>
              <a:rect l="l" t="t" r="r" b="b"/>
              <a:pathLst>
                <a:path w="17631" h="508" extrusionOk="0">
                  <a:moveTo>
                    <a:pt x="0" y="1"/>
                  </a:moveTo>
                  <a:lnTo>
                    <a:pt x="0" y="508"/>
                  </a:lnTo>
                  <a:lnTo>
                    <a:pt x="17630" y="508"/>
                  </a:lnTo>
                  <a:lnTo>
                    <a:pt x="1763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26"/>
          <p:cNvGrpSpPr/>
          <p:nvPr/>
        </p:nvGrpSpPr>
        <p:grpSpPr>
          <a:xfrm>
            <a:off x="6132993" y="1919292"/>
            <a:ext cx="906007" cy="136663"/>
            <a:chOff x="5966342" y="1378202"/>
            <a:chExt cx="906007" cy="136663"/>
          </a:xfrm>
        </p:grpSpPr>
        <p:sp>
          <p:nvSpPr>
            <p:cNvPr id="226" name="Google Shape;226;p26"/>
            <p:cNvSpPr/>
            <p:nvPr/>
          </p:nvSpPr>
          <p:spPr>
            <a:xfrm>
              <a:off x="5966342" y="1378202"/>
              <a:ext cx="153861" cy="136663"/>
            </a:xfrm>
            <a:custGeom>
              <a:avLst/>
              <a:gdLst/>
              <a:ahLst/>
              <a:cxnLst/>
              <a:rect l="l" t="t" r="r" b="b"/>
              <a:pathLst>
                <a:path w="3507" h="3115" extrusionOk="0">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6003940" y="1423214"/>
              <a:ext cx="78839" cy="50146"/>
            </a:xfrm>
            <a:custGeom>
              <a:avLst/>
              <a:gdLst/>
              <a:ahLst/>
              <a:cxnLst/>
              <a:rect l="l" t="t" r="r" b="b"/>
              <a:pathLst>
                <a:path w="1797" h="1143" extrusionOk="0">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rgbClr val="F8F8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6235364" y="1411237"/>
              <a:ext cx="636985" cy="5177"/>
            </a:xfrm>
            <a:custGeom>
              <a:avLst/>
              <a:gdLst/>
              <a:ahLst/>
              <a:cxnLst/>
              <a:rect l="l" t="t" r="r" b="b"/>
              <a:pathLst>
                <a:path w="14519" h="118" extrusionOk="0">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6242822" y="1473535"/>
              <a:ext cx="368178" cy="5001"/>
            </a:xfrm>
            <a:custGeom>
              <a:avLst/>
              <a:gdLst/>
              <a:ahLst/>
              <a:cxnLst/>
              <a:rect l="l" t="t" r="r" b="b"/>
              <a:pathLst>
                <a:path w="8392" h="114" extrusionOk="0">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8041542" y="3084183"/>
            <a:ext cx="496812" cy="472595"/>
            <a:chOff x="7814487" y="2708836"/>
            <a:chExt cx="496812" cy="472595"/>
          </a:xfrm>
        </p:grpSpPr>
        <p:sp>
          <p:nvSpPr>
            <p:cNvPr id="231" name="Google Shape;231;p26"/>
            <p:cNvSpPr/>
            <p:nvPr/>
          </p:nvSpPr>
          <p:spPr>
            <a:xfrm>
              <a:off x="7814487" y="2708836"/>
              <a:ext cx="496812" cy="472595"/>
            </a:xfrm>
            <a:custGeom>
              <a:avLst/>
              <a:gdLst/>
              <a:ahLst/>
              <a:cxnLst/>
              <a:rect l="l" t="t" r="r" b="b"/>
              <a:pathLst>
                <a:path w="11324" h="10772" extrusionOk="0">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7997564" y="2870459"/>
              <a:ext cx="149956" cy="166277"/>
            </a:xfrm>
            <a:custGeom>
              <a:avLst/>
              <a:gdLst/>
              <a:ahLst/>
              <a:cxnLst/>
              <a:rect l="l" t="t" r="r" b="b"/>
              <a:pathLst>
                <a:path w="3418" h="3790" extrusionOk="0">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762191" y="2594769"/>
            <a:ext cx="1109728" cy="1002828"/>
            <a:chOff x="7739700" y="1512500"/>
            <a:chExt cx="1109728" cy="1002828"/>
          </a:xfrm>
        </p:grpSpPr>
        <p:sp>
          <p:nvSpPr>
            <p:cNvPr id="234" name="Google Shape;234;p26"/>
            <p:cNvSpPr/>
            <p:nvPr/>
          </p:nvSpPr>
          <p:spPr>
            <a:xfrm>
              <a:off x="7739700" y="1512500"/>
              <a:ext cx="1109728" cy="1002828"/>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6"/>
            <p:cNvGrpSpPr/>
            <p:nvPr/>
          </p:nvGrpSpPr>
          <p:grpSpPr>
            <a:xfrm>
              <a:off x="7808309" y="1610467"/>
              <a:ext cx="966993" cy="714803"/>
              <a:chOff x="7183784" y="1476167"/>
              <a:chExt cx="966993" cy="714803"/>
            </a:xfrm>
          </p:grpSpPr>
          <p:sp>
            <p:nvSpPr>
              <p:cNvPr id="236" name="Google Shape;236;p26"/>
              <p:cNvSpPr/>
              <p:nvPr/>
            </p:nvSpPr>
            <p:spPr>
              <a:xfrm>
                <a:off x="7393754" y="1862327"/>
                <a:ext cx="21541" cy="21322"/>
              </a:xfrm>
              <a:custGeom>
                <a:avLst/>
                <a:gdLst/>
                <a:ahLst/>
                <a:cxnLst/>
                <a:rect l="l" t="t" r="r" b="b"/>
                <a:pathLst>
                  <a:path w="491" h="486" extrusionOk="0">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7725074" y="1944762"/>
                <a:ext cx="58877" cy="216730"/>
              </a:xfrm>
              <a:custGeom>
                <a:avLst/>
                <a:gdLst/>
                <a:ahLst/>
                <a:cxnLst/>
                <a:rect l="l" t="t" r="r" b="b"/>
                <a:pathLst>
                  <a:path w="1342" h="4940" extrusionOk="0">
                    <a:moveTo>
                      <a:pt x="0" y="0"/>
                    </a:moveTo>
                    <a:lnTo>
                      <a:pt x="0" y="4939"/>
                    </a:lnTo>
                    <a:lnTo>
                      <a:pt x="1342" y="4939"/>
                    </a:lnTo>
                    <a:lnTo>
                      <a:pt x="134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6"/>
              <p:cNvSpPr/>
              <p:nvPr/>
            </p:nvSpPr>
            <p:spPr>
              <a:xfrm>
                <a:off x="7992132"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6"/>
              <p:cNvSpPr/>
              <p:nvPr/>
            </p:nvSpPr>
            <p:spPr>
              <a:xfrm>
                <a:off x="7309959"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450700" y="1848727"/>
                <a:ext cx="59096" cy="312767"/>
              </a:xfrm>
              <a:custGeom>
                <a:avLst/>
                <a:gdLst/>
                <a:ahLst/>
                <a:cxnLst/>
                <a:rect l="l" t="t" r="r" b="b"/>
                <a:pathLst>
                  <a:path w="1347" h="7129" extrusionOk="0">
                    <a:moveTo>
                      <a:pt x="0" y="0"/>
                    </a:moveTo>
                    <a:lnTo>
                      <a:pt x="0" y="7128"/>
                    </a:lnTo>
                    <a:lnTo>
                      <a:pt x="1347" y="7128"/>
                    </a:lnTo>
                    <a:lnTo>
                      <a:pt x="134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7577840" y="1680391"/>
                <a:ext cx="59052" cy="481106"/>
              </a:xfrm>
              <a:custGeom>
                <a:avLst/>
                <a:gdLst/>
                <a:ahLst/>
                <a:cxnLst/>
                <a:rect l="l" t="t" r="r" b="b"/>
                <a:pathLst>
                  <a:path w="1346" h="10966" extrusionOk="0">
                    <a:moveTo>
                      <a:pt x="0" y="1"/>
                    </a:moveTo>
                    <a:lnTo>
                      <a:pt x="0" y="10965"/>
                    </a:lnTo>
                    <a:lnTo>
                      <a:pt x="1346" y="10965"/>
                    </a:lnTo>
                    <a:lnTo>
                      <a:pt x="1346"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7378618"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7651457" y="1565534"/>
                <a:ext cx="58877" cy="595964"/>
              </a:xfrm>
              <a:custGeom>
                <a:avLst/>
                <a:gdLst/>
                <a:ahLst/>
                <a:cxnLst/>
                <a:rect l="l" t="t" r="r" b="b"/>
                <a:pathLst>
                  <a:path w="1342" h="13584" extrusionOk="0">
                    <a:moveTo>
                      <a:pt x="0" y="1"/>
                    </a:moveTo>
                    <a:lnTo>
                      <a:pt x="0" y="13583"/>
                    </a:lnTo>
                    <a:lnTo>
                      <a:pt x="1342" y="13583"/>
                    </a:lnTo>
                    <a:lnTo>
                      <a:pt x="1342"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7211248" y="2185793"/>
                <a:ext cx="939530" cy="5177"/>
              </a:xfrm>
              <a:custGeom>
                <a:avLst/>
                <a:gdLst/>
                <a:ahLst/>
                <a:cxnLst/>
                <a:rect l="l" t="t" r="r" b="b"/>
                <a:pathLst>
                  <a:path w="21415" h="118" extrusionOk="0">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7183784" y="2082256"/>
                <a:ext cx="36151" cy="11889"/>
              </a:xfrm>
              <a:custGeom>
                <a:avLst/>
                <a:gdLst/>
                <a:ahLst/>
                <a:cxnLst/>
                <a:rect l="l" t="t" r="r" b="b"/>
                <a:pathLst>
                  <a:path w="824" h="271" extrusionOk="0">
                    <a:moveTo>
                      <a:pt x="1" y="0"/>
                    </a:moveTo>
                    <a:lnTo>
                      <a:pt x="1" y="271"/>
                    </a:lnTo>
                    <a:lnTo>
                      <a:pt x="823" y="271"/>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7183784" y="1923879"/>
                <a:ext cx="36151" cy="11933"/>
              </a:xfrm>
              <a:custGeom>
                <a:avLst/>
                <a:gdLst/>
                <a:ahLst/>
                <a:cxnLst/>
                <a:rect l="l" t="t" r="r" b="b"/>
                <a:pathLst>
                  <a:path w="824" h="272" extrusionOk="0">
                    <a:moveTo>
                      <a:pt x="1" y="0"/>
                    </a:moveTo>
                    <a:lnTo>
                      <a:pt x="1" y="272"/>
                    </a:lnTo>
                    <a:lnTo>
                      <a:pt x="823" y="272"/>
                    </a:lnTo>
                    <a:lnTo>
                      <a:pt x="823" y="0"/>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7183784" y="1625902"/>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7183784" y="1476167"/>
                <a:ext cx="36151" cy="11758"/>
              </a:xfrm>
              <a:custGeom>
                <a:avLst/>
                <a:gdLst/>
                <a:ahLst/>
                <a:cxnLst/>
                <a:rect l="l" t="t" r="r" b="b"/>
                <a:pathLst>
                  <a:path w="824" h="268" extrusionOk="0">
                    <a:moveTo>
                      <a:pt x="1" y="1"/>
                    </a:moveTo>
                    <a:lnTo>
                      <a:pt x="1" y="267"/>
                    </a:lnTo>
                    <a:lnTo>
                      <a:pt x="823" y="267"/>
                    </a:lnTo>
                    <a:lnTo>
                      <a:pt x="823"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7185758" y="1774890"/>
                <a:ext cx="36063" cy="11933"/>
              </a:xfrm>
              <a:custGeom>
                <a:avLst/>
                <a:gdLst/>
                <a:ahLst/>
                <a:cxnLst/>
                <a:rect l="l" t="t" r="r" b="b"/>
                <a:pathLst>
                  <a:path w="822" h="272" extrusionOk="0">
                    <a:moveTo>
                      <a:pt x="0" y="1"/>
                    </a:moveTo>
                    <a:lnTo>
                      <a:pt x="0" y="272"/>
                    </a:lnTo>
                    <a:lnTo>
                      <a:pt x="821" y="272"/>
                    </a:lnTo>
                    <a:lnTo>
                      <a:pt x="821" y="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a:off x="7851391" y="1716409"/>
                <a:ext cx="59096" cy="445087"/>
              </a:xfrm>
              <a:custGeom>
                <a:avLst/>
                <a:gdLst/>
                <a:ahLst/>
                <a:cxnLst/>
                <a:rect l="l" t="t" r="r" b="b"/>
                <a:pathLst>
                  <a:path w="1347" h="10145" extrusionOk="0">
                    <a:moveTo>
                      <a:pt x="1" y="1"/>
                    </a:moveTo>
                    <a:lnTo>
                      <a:pt x="1" y="10144"/>
                    </a:lnTo>
                    <a:lnTo>
                      <a:pt x="1347" y="10144"/>
                    </a:lnTo>
                    <a:lnTo>
                      <a:pt x="1347"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7920051" y="1668677"/>
                <a:ext cx="59096" cy="492820"/>
              </a:xfrm>
              <a:custGeom>
                <a:avLst/>
                <a:gdLst/>
                <a:ahLst/>
                <a:cxnLst/>
                <a:rect l="l" t="t" r="r" b="b"/>
                <a:pathLst>
                  <a:path w="1347" h="11233" extrusionOk="0">
                    <a:moveTo>
                      <a:pt x="1" y="0"/>
                    </a:moveTo>
                    <a:lnTo>
                      <a:pt x="1" y="11232"/>
                    </a:lnTo>
                    <a:lnTo>
                      <a:pt x="1346" y="11232"/>
                    </a:lnTo>
                    <a:lnTo>
                      <a:pt x="134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26"/>
          <p:cNvGrpSpPr/>
          <p:nvPr/>
        </p:nvGrpSpPr>
        <p:grpSpPr>
          <a:xfrm>
            <a:off x="4230863" y="3615959"/>
            <a:ext cx="1579322" cy="671293"/>
            <a:chOff x="4161633" y="3060816"/>
            <a:chExt cx="1579322" cy="671293"/>
          </a:xfrm>
        </p:grpSpPr>
        <p:sp>
          <p:nvSpPr>
            <p:cNvPr id="404" name="Google Shape;404;p26"/>
            <p:cNvSpPr/>
            <p:nvPr/>
          </p:nvSpPr>
          <p:spPr>
            <a:xfrm>
              <a:off x="4161633" y="3060816"/>
              <a:ext cx="1579322" cy="671293"/>
            </a:xfrm>
            <a:custGeom>
              <a:avLst/>
              <a:gdLst/>
              <a:ahLst/>
              <a:cxnLst/>
              <a:rect l="l" t="t" r="r" b="b"/>
              <a:pathLst>
                <a:path w="35998" h="15301" extrusionOk="0">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4276884"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4295266" y="3434077"/>
              <a:ext cx="328517" cy="168383"/>
            </a:xfrm>
            <a:custGeom>
              <a:avLst/>
              <a:gdLst/>
              <a:ahLst/>
              <a:cxnLst/>
              <a:rect l="l" t="t" r="r" b="b"/>
              <a:pathLst>
                <a:path w="7488" h="3838" extrusionOk="0">
                  <a:moveTo>
                    <a:pt x="3742" y="1"/>
                  </a:moveTo>
                  <a:lnTo>
                    <a:pt x="1" y="844"/>
                  </a:lnTo>
                  <a:cubicBezTo>
                    <a:pt x="385" y="2558"/>
                    <a:pt x="1915" y="3838"/>
                    <a:pt x="3742" y="3838"/>
                  </a:cubicBezTo>
                  <a:cubicBezTo>
                    <a:pt x="5577" y="3838"/>
                    <a:pt x="7112" y="2544"/>
                    <a:pt x="7487" y="818"/>
                  </a:cubicBezTo>
                  <a:lnTo>
                    <a:pt x="3746"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4746970" y="3289739"/>
              <a:ext cx="833709" cy="37774"/>
            </a:xfrm>
            <a:custGeom>
              <a:avLst/>
              <a:gdLst/>
              <a:ahLst/>
              <a:cxnLst/>
              <a:rect l="l" t="t" r="r" b="b"/>
              <a:pathLst>
                <a:path w="19003" h="861" extrusionOk="0">
                  <a:moveTo>
                    <a:pt x="1" y="1"/>
                  </a:moveTo>
                  <a:lnTo>
                    <a:pt x="1" y="861"/>
                  </a:lnTo>
                  <a:lnTo>
                    <a:pt x="19003" y="861"/>
                  </a:lnTo>
                  <a:lnTo>
                    <a:pt x="19003"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4746970" y="3389240"/>
              <a:ext cx="833709" cy="37818"/>
            </a:xfrm>
            <a:custGeom>
              <a:avLst/>
              <a:gdLst/>
              <a:ahLst/>
              <a:cxnLst/>
              <a:rect l="l" t="t" r="r" b="b"/>
              <a:pathLst>
                <a:path w="19003" h="862" extrusionOk="0">
                  <a:moveTo>
                    <a:pt x="1" y="0"/>
                  </a:moveTo>
                  <a:lnTo>
                    <a:pt x="1" y="861"/>
                  </a:lnTo>
                  <a:lnTo>
                    <a:pt x="19003" y="861"/>
                  </a:lnTo>
                  <a:lnTo>
                    <a:pt x="19003"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746970" y="3499489"/>
              <a:ext cx="450658" cy="37818"/>
            </a:xfrm>
            <a:custGeom>
              <a:avLst/>
              <a:gdLst/>
              <a:ahLst/>
              <a:cxnLst/>
              <a:rect l="l" t="t" r="r" b="b"/>
              <a:pathLst>
                <a:path w="10272" h="862" extrusionOk="0">
                  <a:moveTo>
                    <a:pt x="1" y="0"/>
                  </a:moveTo>
                  <a:lnTo>
                    <a:pt x="1" y="861"/>
                  </a:lnTo>
                  <a:lnTo>
                    <a:pt x="10271" y="861"/>
                  </a:lnTo>
                  <a:lnTo>
                    <a:pt x="10271"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flipH="1">
              <a:off x="4468091" y="3249069"/>
              <a:ext cx="173735" cy="205016"/>
            </a:xfrm>
            <a:custGeom>
              <a:avLst/>
              <a:gdLst/>
              <a:ahLst/>
              <a:cxnLst/>
              <a:rect l="l" t="t" r="r" b="b"/>
              <a:pathLst>
                <a:path w="3960" h="4673" extrusionOk="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6"/>
          <p:cNvSpPr/>
          <p:nvPr/>
        </p:nvSpPr>
        <p:spPr>
          <a:xfrm rot="-5400000">
            <a:off x="7251250" y="2108625"/>
            <a:ext cx="69000" cy="15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5794118" y="2303902"/>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7622393" y="1996627"/>
            <a:ext cx="21498" cy="21322"/>
          </a:xfrm>
          <a:custGeom>
            <a:avLst/>
            <a:gdLst/>
            <a:ahLst/>
            <a:cxnLst/>
            <a:rect l="l" t="t" r="r" b="b"/>
            <a:pathLst>
              <a:path w="490" h="486" extrusionOk="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4322798" y="3275550"/>
            <a:ext cx="1579326" cy="644066"/>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4512669" y="3039037"/>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950377" y="1848799"/>
            <a:ext cx="1241460" cy="348172"/>
          </a:xfrm>
          <a:custGeom>
            <a:avLst/>
            <a:gdLst/>
            <a:ahLst/>
            <a:cxnLst/>
            <a:rect l="l" t="t" r="r" b="b"/>
            <a:pathLst>
              <a:path w="28297" h="7936" extrusionOk="0">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3601;p48"/>
          <p:cNvGrpSpPr/>
          <p:nvPr/>
        </p:nvGrpSpPr>
        <p:grpSpPr>
          <a:xfrm>
            <a:off x="596613" y="2757627"/>
            <a:ext cx="2693395" cy="1792247"/>
            <a:chOff x="411609" y="1049416"/>
            <a:chExt cx="1718376" cy="1650536"/>
          </a:xfrm>
        </p:grpSpPr>
        <p:sp>
          <p:nvSpPr>
            <p:cNvPr id="515" name="Google Shape;3602;p48"/>
            <p:cNvSpPr/>
            <p:nvPr/>
          </p:nvSpPr>
          <p:spPr>
            <a:xfrm>
              <a:off x="970600" y="1194197"/>
              <a:ext cx="557400" cy="399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603;p48"/>
            <p:cNvSpPr/>
            <p:nvPr/>
          </p:nvSpPr>
          <p:spPr>
            <a:xfrm>
              <a:off x="957556" y="1172928"/>
              <a:ext cx="152647" cy="127132"/>
            </a:xfrm>
            <a:custGeom>
              <a:avLst/>
              <a:gdLst/>
              <a:ahLst/>
              <a:cxnLst/>
              <a:rect l="l" t="t" r="r" b="b"/>
              <a:pathLst>
                <a:path w="9608" h="8002" extrusionOk="0">
                  <a:moveTo>
                    <a:pt x="9509" y="0"/>
                  </a:moveTo>
                  <a:cubicBezTo>
                    <a:pt x="8961" y="0"/>
                    <a:pt x="8520" y="34"/>
                    <a:pt x="8520" y="79"/>
                  </a:cubicBezTo>
                  <a:cubicBezTo>
                    <a:pt x="8520" y="119"/>
                    <a:pt x="8908" y="153"/>
                    <a:pt x="9405" y="157"/>
                  </a:cubicBezTo>
                  <a:cubicBezTo>
                    <a:pt x="9356" y="209"/>
                    <a:pt x="9285" y="284"/>
                    <a:pt x="9192" y="385"/>
                  </a:cubicBezTo>
                  <a:cubicBezTo>
                    <a:pt x="8994" y="609"/>
                    <a:pt x="8729" y="904"/>
                    <a:pt x="8408" y="1267"/>
                  </a:cubicBezTo>
                  <a:cubicBezTo>
                    <a:pt x="7742" y="2032"/>
                    <a:pt x="6842" y="3067"/>
                    <a:pt x="5820" y="4243"/>
                  </a:cubicBezTo>
                  <a:cubicBezTo>
                    <a:pt x="5468" y="4008"/>
                    <a:pt x="5103" y="3762"/>
                    <a:pt x="4729" y="3515"/>
                  </a:cubicBezTo>
                  <a:cubicBezTo>
                    <a:pt x="4534" y="3384"/>
                    <a:pt x="4344" y="3257"/>
                    <a:pt x="4165" y="3138"/>
                  </a:cubicBezTo>
                  <a:lnTo>
                    <a:pt x="4105" y="3100"/>
                  </a:lnTo>
                  <a:lnTo>
                    <a:pt x="4060" y="3153"/>
                  </a:lnTo>
                  <a:cubicBezTo>
                    <a:pt x="2906" y="4501"/>
                    <a:pt x="1886" y="5708"/>
                    <a:pt x="1158" y="6578"/>
                  </a:cubicBezTo>
                  <a:cubicBezTo>
                    <a:pt x="807" y="7004"/>
                    <a:pt x="519" y="7351"/>
                    <a:pt x="302" y="7613"/>
                  </a:cubicBezTo>
                  <a:cubicBezTo>
                    <a:pt x="105" y="7856"/>
                    <a:pt x="0" y="7994"/>
                    <a:pt x="7" y="8001"/>
                  </a:cubicBezTo>
                  <a:cubicBezTo>
                    <a:pt x="7" y="8001"/>
                    <a:pt x="8" y="8001"/>
                    <a:pt x="8" y="8001"/>
                  </a:cubicBezTo>
                  <a:cubicBezTo>
                    <a:pt x="22" y="8001"/>
                    <a:pt x="140" y="7875"/>
                    <a:pt x="347" y="7649"/>
                  </a:cubicBezTo>
                  <a:cubicBezTo>
                    <a:pt x="571" y="7396"/>
                    <a:pt x="870" y="7059"/>
                    <a:pt x="1236" y="6649"/>
                  </a:cubicBezTo>
                  <a:cubicBezTo>
                    <a:pt x="1976" y="5804"/>
                    <a:pt x="2996" y="4632"/>
                    <a:pt x="4134" y="3306"/>
                  </a:cubicBezTo>
                  <a:cubicBezTo>
                    <a:pt x="4299" y="3414"/>
                    <a:pt x="4467" y="3526"/>
                    <a:pt x="4643" y="3642"/>
                  </a:cubicBezTo>
                  <a:cubicBezTo>
                    <a:pt x="5035" y="3907"/>
                    <a:pt x="5420" y="4161"/>
                    <a:pt x="5793" y="4408"/>
                  </a:cubicBezTo>
                  <a:lnTo>
                    <a:pt x="5849" y="4445"/>
                  </a:lnTo>
                  <a:lnTo>
                    <a:pt x="5894" y="4393"/>
                  </a:lnTo>
                  <a:cubicBezTo>
                    <a:pt x="6918" y="3182"/>
                    <a:pt x="7818" y="2118"/>
                    <a:pt x="8482" y="1330"/>
                  </a:cubicBezTo>
                  <a:cubicBezTo>
                    <a:pt x="8789" y="960"/>
                    <a:pt x="9042" y="654"/>
                    <a:pt x="9233" y="419"/>
                  </a:cubicBezTo>
                  <a:cubicBezTo>
                    <a:pt x="9330" y="299"/>
                    <a:pt x="9397" y="213"/>
                    <a:pt x="9442" y="157"/>
                  </a:cubicBezTo>
                  <a:lnTo>
                    <a:pt x="9454" y="157"/>
                  </a:lnTo>
                  <a:cubicBezTo>
                    <a:pt x="9457" y="657"/>
                    <a:pt x="9487" y="1050"/>
                    <a:pt x="9528" y="1050"/>
                  </a:cubicBezTo>
                  <a:cubicBezTo>
                    <a:pt x="9573" y="1050"/>
                    <a:pt x="9607" y="617"/>
                    <a:pt x="9607" y="79"/>
                  </a:cubicBezTo>
                  <a:lnTo>
                    <a:pt x="960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 name="Google Shape;3604;p48"/>
            <p:cNvGrpSpPr/>
            <p:nvPr/>
          </p:nvGrpSpPr>
          <p:grpSpPr>
            <a:xfrm>
              <a:off x="1494120" y="1049416"/>
              <a:ext cx="285038" cy="281828"/>
              <a:chOff x="1494120" y="1049416"/>
              <a:chExt cx="285038" cy="281828"/>
            </a:xfrm>
          </p:grpSpPr>
          <p:sp>
            <p:nvSpPr>
              <p:cNvPr id="654" name="Google Shape;3605;p48"/>
              <p:cNvSpPr/>
              <p:nvPr/>
            </p:nvSpPr>
            <p:spPr>
              <a:xfrm>
                <a:off x="1494120" y="1080031"/>
                <a:ext cx="251261" cy="251213"/>
              </a:xfrm>
              <a:custGeom>
                <a:avLst/>
                <a:gdLst/>
                <a:ahLst/>
                <a:cxnLst/>
                <a:rect l="l" t="t" r="r" b="b"/>
                <a:pathLst>
                  <a:path w="15815" h="15812" extrusionOk="0">
                    <a:moveTo>
                      <a:pt x="7725" y="1"/>
                    </a:moveTo>
                    <a:cubicBezTo>
                      <a:pt x="3459" y="101"/>
                      <a:pt x="0" y="3635"/>
                      <a:pt x="0" y="7904"/>
                    </a:cubicBezTo>
                    <a:cubicBezTo>
                      <a:pt x="0" y="12241"/>
                      <a:pt x="3572" y="15811"/>
                      <a:pt x="7908" y="15811"/>
                    </a:cubicBezTo>
                    <a:cubicBezTo>
                      <a:pt x="12244" y="15811"/>
                      <a:pt x="15815" y="12241"/>
                      <a:pt x="15815" y="7904"/>
                    </a:cubicBezTo>
                    <a:lnTo>
                      <a:pt x="7908" y="7904"/>
                    </a:lnTo>
                    <a:lnTo>
                      <a:pt x="77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606;p48"/>
              <p:cNvSpPr/>
              <p:nvPr/>
            </p:nvSpPr>
            <p:spPr>
              <a:xfrm>
                <a:off x="1650771" y="1049416"/>
                <a:ext cx="128387" cy="125575"/>
              </a:xfrm>
              <a:custGeom>
                <a:avLst/>
                <a:gdLst/>
                <a:ahLst/>
                <a:cxnLst/>
                <a:rect l="l" t="t" r="r" b="b"/>
                <a:pathLst>
                  <a:path w="8081" h="7904" extrusionOk="0">
                    <a:moveTo>
                      <a:pt x="1" y="0"/>
                    </a:moveTo>
                    <a:lnTo>
                      <a:pt x="177" y="7903"/>
                    </a:lnTo>
                    <a:lnTo>
                      <a:pt x="8080" y="7781"/>
                    </a:lnTo>
                    <a:cubicBezTo>
                      <a:pt x="8024" y="5722"/>
                      <a:pt x="7169" y="3676"/>
                      <a:pt x="5693" y="2238"/>
                    </a:cubicBezTo>
                    <a:cubicBezTo>
                      <a:pt x="4218" y="804"/>
                      <a:pt x="2059" y="0"/>
                      <a:pt x="1"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3607;p48"/>
            <p:cNvSpPr/>
            <p:nvPr/>
          </p:nvSpPr>
          <p:spPr>
            <a:xfrm>
              <a:off x="726357" y="1601522"/>
              <a:ext cx="1316216" cy="487333"/>
            </a:xfrm>
            <a:custGeom>
              <a:avLst/>
              <a:gdLst/>
              <a:ahLst/>
              <a:cxnLst/>
              <a:rect l="l" t="t" r="r" b="b"/>
              <a:pathLst>
                <a:path w="82846" h="30674" extrusionOk="0">
                  <a:moveTo>
                    <a:pt x="82846" y="0"/>
                  </a:moveTo>
                  <a:cubicBezTo>
                    <a:pt x="79488" y="90"/>
                    <a:pt x="76533" y="2436"/>
                    <a:pt x="74740" y="5275"/>
                  </a:cubicBezTo>
                  <a:cubicBezTo>
                    <a:pt x="72944" y="8110"/>
                    <a:pt x="72080" y="11419"/>
                    <a:pt x="71102" y="14631"/>
                  </a:cubicBezTo>
                  <a:cubicBezTo>
                    <a:pt x="70127" y="17844"/>
                    <a:pt x="68955" y="21108"/>
                    <a:pt x="66698" y="23595"/>
                  </a:cubicBezTo>
                  <a:cubicBezTo>
                    <a:pt x="64933" y="25542"/>
                    <a:pt x="62347" y="26910"/>
                    <a:pt x="59777" y="26910"/>
                  </a:cubicBezTo>
                  <a:cubicBezTo>
                    <a:pt x="59063" y="26910"/>
                    <a:pt x="58350" y="26804"/>
                    <a:pt x="57656" y="26576"/>
                  </a:cubicBezTo>
                  <a:cubicBezTo>
                    <a:pt x="55336" y="25810"/>
                    <a:pt x="53618" y="23845"/>
                    <a:pt x="52285" y="21799"/>
                  </a:cubicBezTo>
                  <a:cubicBezTo>
                    <a:pt x="50951" y="19752"/>
                    <a:pt x="49861" y="17522"/>
                    <a:pt x="48199" y="15733"/>
                  </a:cubicBezTo>
                  <a:cubicBezTo>
                    <a:pt x="45965" y="13328"/>
                    <a:pt x="42741" y="11875"/>
                    <a:pt x="39462" y="11793"/>
                  </a:cubicBezTo>
                  <a:cubicBezTo>
                    <a:pt x="39363" y="11790"/>
                    <a:pt x="39264" y="11789"/>
                    <a:pt x="39166" y="11789"/>
                  </a:cubicBezTo>
                  <a:cubicBezTo>
                    <a:pt x="35981" y="11789"/>
                    <a:pt x="32817" y="13072"/>
                    <a:pt x="30539" y="15293"/>
                  </a:cubicBezTo>
                  <a:cubicBezTo>
                    <a:pt x="28092" y="17672"/>
                    <a:pt x="26740" y="20947"/>
                    <a:pt x="24578" y="23588"/>
                  </a:cubicBezTo>
                  <a:cubicBezTo>
                    <a:pt x="22912" y="25623"/>
                    <a:pt x="20346" y="27298"/>
                    <a:pt x="17839" y="27298"/>
                  </a:cubicBezTo>
                  <a:cubicBezTo>
                    <a:pt x="17096" y="27298"/>
                    <a:pt x="16358" y="27151"/>
                    <a:pt x="15650" y="26822"/>
                  </a:cubicBezTo>
                  <a:cubicBezTo>
                    <a:pt x="14085" y="26098"/>
                    <a:pt x="13002" y="24626"/>
                    <a:pt x="11572" y="23663"/>
                  </a:cubicBezTo>
                  <a:cubicBezTo>
                    <a:pt x="10371" y="22851"/>
                    <a:pt x="8922" y="22436"/>
                    <a:pt x="7475" y="22436"/>
                  </a:cubicBezTo>
                  <a:cubicBezTo>
                    <a:pt x="6392" y="22436"/>
                    <a:pt x="5310" y="22668"/>
                    <a:pt x="4333" y="23140"/>
                  </a:cubicBezTo>
                  <a:cubicBezTo>
                    <a:pt x="2055" y="24242"/>
                    <a:pt x="195" y="28148"/>
                    <a:pt x="0" y="30674"/>
                  </a:cubicBezTo>
                  <a:lnTo>
                    <a:pt x="82846" y="30577"/>
                  </a:lnTo>
                  <a:lnTo>
                    <a:pt x="8284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608;p48"/>
            <p:cNvSpPr/>
            <p:nvPr/>
          </p:nvSpPr>
          <p:spPr>
            <a:xfrm>
              <a:off x="411609" y="2697807"/>
              <a:ext cx="1718376" cy="2145"/>
            </a:xfrm>
            <a:custGeom>
              <a:avLst/>
              <a:gdLst/>
              <a:ahLst/>
              <a:cxnLst/>
              <a:rect l="l" t="t" r="r" b="b"/>
              <a:pathLst>
                <a:path w="108159" h="135" extrusionOk="0">
                  <a:moveTo>
                    <a:pt x="54081" y="0"/>
                  </a:moveTo>
                  <a:cubicBezTo>
                    <a:pt x="24208" y="0"/>
                    <a:pt x="0" y="30"/>
                    <a:pt x="0" y="67"/>
                  </a:cubicBezTo>
                  <a:cubicBezTo>
                    <a:pt x="0" y="105"/>
                    <a:pt x="24208" y="134"/>
                    <a:pt x="54081" y="134"/>
                  </a:cubicBezTo>
                  <a:cubicBezTo>
                    <a:pt x="83944" y="134"/>
                    <a:pt x="108158" y="105"/>
                    <a:pt x="108158" y="67"/>
                  </a:cubicBezTo>
                  <a:cubicBezTo>
                    <a:pt x="108158" y="30"/>
                    <a:pt x="83944" y="0"/>
                    <a:pt x="540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 name="Google Shape;3609;p48"/>
            <p:cNvGrpSpPr/>
            <p:nvPr/>
          </p:nvGrpSpPr>
          <p:grpSpPr>
            <a:xfrm>
              <a:off x="1603188" y="1369374"/>
              <a:ext cx="209969" cy="294109"/>
              <a:chOff x="1603188" y="1369374"/>
              <a:chExt cx="209969" cy="294109"/>
            </a:xfrm>
          </p:grpSpPr>
          <p:sp>
            <p:nvSpPr>
              <p:cNvPr id="649" name="Google Shape;3610;p48"/>
              <p:cNvSpPr/>
              <p:nvPr/>
            </p:nvSpPr>
            <p:spPr>
              <a:xfrm>
                <a:off x="1603188" y="1369374"/>
                <a:ext cx="209969" cy="294109"/>
              </a:xfrm>
              <a:custGeom>
                <a:avLst/>
                <a:gdLst/>
                <a:ahLst/>
                <a:cxnLst/>
                <a:rect l="l" t="t" r="r" b="b"/>
                <a:pathLst>
                  <a:path w="13216" h="18512" extrusionOk="0">
                    <a:moveTo>
                      <a:pt x="575" y="1"/>
                    </a:moveTo>
                    <a:cubicBezTo>
                      <a:pt x="270" y="1"/>
                      <a:pt x="1" y="266"/>
                      <a:pt x="1" y="573"/>
                    </a:cubicBezTo>
                    <a:lnTo>
                      <a:pt x="1" y="1368"/>
                    </a:lnTo>
                    <a:lnTo>
                      <a:pt x="1" y="2945"/>
                    </a:lnTo>
                    <a:lnTo>
                      <a:pt x="1" y="6026"/>
                    </a:lnTo>
                    <a:cubicBezTo>
                      <a:pt x="1" y="8043"/>
                      <a:pt x="4" y="9992"/>
                      <a:pt x="4" y="11849"/>
                    </a:cubicBezTo>
                    <a:cubicBezTo>
                      <a:pt x="4" y="13705"/>
                      <a:pt x="8" y="15469"/>
                      <a:pt x="12" y="17119"/>
                    </a:cubicBezTo>
                    <a:lnTo>
                      <a:pt x="12" y="17732"/>
                    </a:lnTo>
                    <a:cubicBezTo>
                      <a:pt x="15" y="17832"/>
                      <a:pt x="4" y="17929"/>
                      <a:pt x="23" y="18041"/>
                    </a:cubicBezTo>
                    <a:cubicBezTo>
                      <a:pt x="41" y="18153"/>
                      <a:pt x="94" y="18255"/>
                      <a:pt x="172" y="18333"/>
                    </a:cubicBezTo>
                    <a:cubicBezTo>
                      <a:pt x="247" y="18411"/>
                      <a:pt x="344" y="18472"/>
                      <a:pt x="453" y="18494"/>
                    </a:cubicBezTo>
                    <a:cubicBezTo>
                      <a:pt x="517" y="18509"/>
                      <a:pt x="578" y="18512"/>
                      <a:pt x="637" y="18512"/>
                    </a:cubicBezTo>
                    <a:cubicBezTo>
                      <a:pt x="662" y="18512"/>
                      <a:pt x="686" y="18511"/>
                      <a:pt x="710" y="18511"/>
                    </a:cubicBezTo>
                    <a:cubicBezTo>
                      <a:pt x="726" y="18511"/>
                      <a:pt x="742" y="18511"/>
                      <a:pt x="758" y="18512"/>
                    </a:cubicBezTo>
                    <a:cubicBezTo>
                      <a:pt x="953" y="18508"/>
                      <a:pt x="1147" y="18508"/>
                      <a:pt x="1337" y="18508"/>
                    </a:cubicBezTo>
                    <a:cubicBezTo>
                      <a:pt x="2103" y="18508"/>
                      <a:pt x="2839" y="18505"/>
                      <a:pt x="3542" y="18505"/>
                    </a:cubicBezTo>
                    <a:cubicBezTo>
                      <a:pt x="6343" y="18498"/>
                      <a:pt x="8614" y="18489"/>
                      <a:pt x="10186" y="18482"/>
                    </a:cubicBezTo>
                    <a:cubicBezTo>
                      <a:pt x="10970" y="18479"/>
                      <a:pt x="11576" y="18475"/>
                      <a:pt x="11994" y="18472"/>
                    </a:cubicBezTo>
                    <a:cubicBezTo>
                      <a:pt x="12199" y="18467"/>
                      <a:pt x="12356" y="18467"/>
                      <a:pt x="12465" y="18463"/>
                    </a:cubicBezTo>
                    <a:cubicBezTo>
                      <a:pt x="12573" y="18463"/>
                      <a:pt x="12625" y="18456"/>
                      <a:pt x="12625" y="18456"/>
                    </a:cubicBezTo>
                    <a:cubicBezTo>
                      <a:pt x="12625" y="18456"/>
                      <a:pt x="12573" y="18453"/>
                      <a:pt x="12465" y="18449"/>
                    </a:cubicBezTo>
                    <a:cubicBezTo>
                      <a:pt x="12356" y="18449"/>
                      <a:pt x="12199" y="18445"/>
                      <a:pt x="11994" y="18445"/>
                    </a:cubicBezTo>
                    <a:cubicBezTo>
                      <a:pt x="11576" y="18441"/>
                      <a:pt x="10970" y="18437"/>
                      <a:pt x="10186" y="18430"/>
                    </a:cubicBezTo>
                    <a:cubicBezTo>
                      <a:pt x="8614" y="18427"/>
                      <a:pt x="6343" y="18419"/>
                      <a:pt x="3542" y="18411"/>
                    </a:cubicBezTo>
                    <a:cubicBezTo>
                      <a:pt x="2839" y="18408"/>
                      <a:pt x="2103" y="18408"/>
                      <a:pt x="1337" y="18404"/>
                    </a:cubicBezTo>
                    <a:lnTo>
                      <a:pt x="758" y="18404"/>
                    </a:lnTo>
                    <a:cubicBezTo>
                      <a:pt x="738" y="18403"/>
                      <a:pt x="718" y="18403"/>
                      <a:pt x="697" y="18403"/>
                    </a:cubicBezTo>
                    <a:cubicBezTo>
                      <a:pt x="674" y="18403"/>
                      <a:pt x="650" y="18404"/>
                      <a:pt x="627" y="18404"/>
                    </a:cubicBezTo>
                    <a:cubicBezTo>
                      <a:pt x="573" y="18404"/>
                      <a:pt x="521" y="18402"/>
                      <a:pt x="475" y="18389"/>
                    </a:cubicBezTo>
                    <a:cubicBezTo>
                      <a:pt x="389" y="18370"/>
                      <a:pt x="310" y="18325"/>
                      <a:pt x="251" y="18258"/>
                    </a:cubicBezTo>
                    <a:cubicBezTo>
                      <a:pt x="187" y="18195"/>
                      <a:pt x="146" y="18113"/>
                      <a:pt x="127" y="18023"/>
                    </a:cubicBezTo>
                    <a:cubicBezTo>
                      <a:pt x="117" y="17941"/>
                      <a:pt x="124" y="17832"/>
                      <a:pt x="120" y="17732"/>
                    </a:cubicBezTo>
                    <a:cubicBezTo>
                      <a:pt x="120" y="17530"/>
                      <a:pt x="120" y="17324"/>
                      <a:pt x="124" y="17119"/>
                    </a:cubicBezTo>
                    <a:cubicBezTo>
                      <a:pt x="124" y="15469"/>
                      <a:pt x="127" y="13705"/>
                      <a:pt x="127" y="11849"/>
                    </a:cubicBezTo>
                    <a:cubicBezTo>
                      <a:pt x="131" y="9992"/>
                      <a:pt x="131" y="8043"/>
                      <a:pt x="131" y="6026"/>
                    </a:cubicBezTo>
                    <a:cubicBezTo>
                      <a:pt x="131" y="5013"/>
                      <a:pt x="131" y="3986"/>
                      <a:pt x="135" y="2945"/>
                    </a:cubicBezTo>
                    <a:lnTo>
                      <a:pt x="135" y="1368"/>
                    </a:lnTo>
                    <a:lnTo>
                      <a:pt x="135" y="576"/>
                    </a:lnTo>
                    <a:cubicBezTo>
                      <a:pt x="135" y="339"/>
                      <a:pt x="344" y="135"/>
                      <a:pt x="581" y="135"/>
                    </a:cubicBezTo>
                    <a:cubicBezTo>
                      <a:pt x="583" y="135"/>
                      <a:pt x="585" y="135"/>
                      <a:pt x="587" y="135"/>
                    </a:cubicBezTo>
                    <a:cubicBezTo>
                      <a:pt x="4868" y="135"/>
                      <a:pt x="8946" y="135"/>
                      <a:pt x="12655" y="132"/>
                    </a:cubicBezTo>
                    <a:cubicBezTo>
                      <a:pt x="12860" y="143"/>
                      <a:pt x="13044" y="311"/>
                      <a:pt x="13077" y="509"/>
                    </a:cubicBezTo>
                    <a:cubicBezTo>
                      <a:pt x="13089" y="718"/>
                      <a:pt x="13081" y="961"/>
                      <a:pt x="13084" y="1181"/>
                    </a:cubicBezTo>
                    <a:lnTo>
                      <a:pt x="13084" y="2519"/>
                    </a:lnTo>
                    <a:cubicBezTo>
                      <a:pt x="13084" y="3396"/>
                      <a:pt x="13089" y="4252"/>
                      <a:pt x="13089" y="5077"/>
                    </a:cubicBezTo>
                    <a:cubicBezTo>
                      <a:pt x="13092" y="6728"/>
                      <a:pt x="13092" y="8263"/>
                      <a:pt x="13096" y="9668"/>
                    </a:cubicBezTo>
                    <a:cubicBezTo>
                      <a:pt x="13107" y="12469"/>
                      <a:pt x="13115" y="14740"/>
                      <a:pt x="13118" y="16316"/>
                    </a:cubicBezTo>
                    <a:cubicBezTo>
                      <a:pt x="13122" y="16708"/>
                      <a:pt x="13122" y="17055"/>
                      <a:pt x="13125" y="17358"/>
                    </a:cubicBezTo>
                    <a:lnTo>
                      <a:pt x="13125" y="17777"/>
                    </a:lnTo>
                    <a:cubicBezTo>
                      <a:pt x="13125" y="17903"/>
                      <a:pt x="13137" y="18019"/>
                      <a:pt x="13099" y="18113"/>
                    </a:cubicBezTo>
                    <a:cubicBezTo>
                      <a:pt x="13029" y="18307"/>
                      <a:pt x="12875" y="18393"/>
                      <a:pt x="12782" y="18427"/>
                    </a:cubicBezTo>
                    <a:cubicBezTo>
                      <a:pt x="12681" y="18456"/>
                      <a:pt x="12625" y="18453"/>
                      <a:pt x="12625" y="18456"/>
                    </a:cubicBezTo>
                    <a:cubicBezTo>
                      <a:pt x="12625" y="18456"/>
                      <a:pt x="12635" y="18458"/>
                      <a:pt x="12654" y="18458"/>
                    </a:cubicBezTo>
                    <a:cubicBezTo>
                      <a:pt x="12681" y="18458"/>
                      <a:pt x="12725" y="18455"/>
                      <a:pt x="12786" y="18437"/>
                    </a:cubicBezTo>
                    <a:cubicBezTo>
                      <a:pt x="12883" y="18411"/>
                      <a:pt x="13044" y="18325"/>
                      <a:pt x="13125" y="18124"/>
                    </a:cubicBezTo>
                    <a:cubicBezTo>
                      <a:pt x="13167" y="18023"/>
                      <a:pt x="13160" y="17903"/>
                      <a:pt x="13160" y="17777"/>
                    </a:cubicBezTo>
                    <a:cubicBezTo>
                      <a:pt x="13163" y="17650"/>
                      <a:pt x="13163" y="17508"/>
                      <a:pt x="13163" y="17358"/>
                    </a:cubicBezTo>
                    <a:cubicBezTo>
                      <a:pt x="13167" y="17055"/>
                      <a:pt x="13167" y="16708"/>
                      <a:pt x="13170" y="16316"/>
                    </a:cubicBezTo>
                    <a:cubicBezTo>
                      <a:pt x="13174" y="14740"/>
                      <a:pt x="13182" y="12469"/>
                      <a:pt x="13193" y="9668"/>
                    </a:cubicBezTo>
                    <a:cubicBezTo>
                      <a:pt x="13193" y="8263"/>
                      <a:pt x="13196" y="6728"/>
                      <a:pt x="13201" y="5077"/>
                    </a:cubicBezTo>
                    <a:cubicBezTo>
                      <a:pt x="13201" y="4252"/>
                      <a:pt x="13204" y="3396"/>
                      <a:pt x="13204" y="2519"/>
                    </a:cubicBezTo>
                    <a:lnTo>
                      <a:pt x="13204" y="1181"/>
                    </a:lnTo>
                    <a:cubicBezTo>
                      <a:pt x="13201" y="950"/>
                      <a:pt x="13215" y="737"/>
                      <a:pt x="13196" y="490"/>
                    </a:cubicBezTo>
                    <a:cubicBezTo>
                      <a:pt x="13160" y="233"/>
                      <a:pt x="12927" y="19"/>
                      <a:pt x="12663" y="9"/>
                    </a:cubicBezTo>
                    <a:cubicBezTo>
                      <a:pt x="8950" y="9"/>
                      <a:pt x="4871" y="5"/>
                      <a:pt x="587" y="1"/>
                    </a:cubicBezTo>
                    <a:cubicBezTo>
                      <a:pt x="583" y="1"/>
                      <a:pt x="579" y="1"/>
                      <a:pt x="5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611;p48"/>
              <p:cNvSpPr/>
              <p:nvPr/>
            </p:nvSpPr>
            <p:spPr>
              <a:xfrm>
                <a:off x="1647450" y="1426490"/>
                <a:ext cx="123462" cy="108972"/>
              </a:xfrm>
              <a:custGeom>
                <a:avLst/>
                <a:gdLst/>
                <a:ahLst/>
                <a:cxnLst/>
                <a:rect l="l" t="t" r="r" b="b"/>
                <a:pathLst>
                  <a:path w="7771" h="6859" extrusionOk="0">
                    <a:moveTo>
                      <a:pt x="4056" y="154"/>
                    </a:moveTo>
                    <a:cubicBezTo>
                      <a:pt x="4227" y="154"/>
                      <a:pt x="4398" y="167"/>
                      <a:pt x="4567" y="192"/>
                    </a:cubicBezTo>
                    <a:lnTo>
                      <a:pt x="4567" y="192"/>
                    </a:lnTo>
                    <a:cubicBezTo>
                      <a:pt x="4574" y="252"/>
                      <a:pt x="4610" y="309"/>
                      <a:pt x="4681" y="336"/>
                    </a:cubicBezTo>
                    <a:cubicBezTo>
                      <a:pt x="6216" y="899"/>
                      <a:pt x="7322" y="2558"/>
                      <a:pt x="6862" y="4223"/>
                    </a:cubicBezTo>
                    <a:cubicBezTo>
                      <a:pt x="6491" y="5568"/>
                      <a:pt x="5094" y="6534"/>
                      <a:pt x="3709" y="6534"/>
                    </a:cubicBezTo>
                    <a:cubicBezTo>
                      <a:pt x="3467" y="6534"/>
                      <a:pt x="3225" y="6504"/>
                      <a:pt x="2989" y="6442"/>
                    </a:cubicBezTo>
                    <a:cubicBezTo>
                      <a:pt x="1468" y="6035"/>
                      <a:pt x="487" y="4403"/>
                      <a:pt x="677" y="2879"/>
                    </a:cubicBezTo>
                    <a:cubicBezTo>
                      <a:pt x="890" y="1221"/>
                      <a:pt x="2473" y="154"/>
                      <a:pt x="4056" y="154"/>
                    </a:cubicBezTo>
                    <a:close/>
                    <a:moveTo>
                      <a:pt x="4713" y="0"/>
                    </a:moveTo>
                    <a:cubicBezTo>
                      <a:pt x="4652" y="0"/>
                      <a:pt x="4608" y="36"/>
                      <a:pt x="4584" y="85"/>
                    </a:cubicBezTo>
                    <a:lnTo>
                      <a:pt x="4584" y="85"/>
                    </a:lnTo>
                    <a:cubicBezTo>
                      <a:pt x="4350" y="39"/>
                      <a:pt x="4113" y="17"/>
                      <a:pt x="3878" y="17"/>
                    </a:cubicBezTo>
                    <a:cubicBezTo>
                      <a:pt x="2363" y="17"/>
                      <a:pt x="898" y="943"/>
                      <a:pt x="475" y="2491"/>
                    </a:cubicBezTo>
                    <a:cubicBezTo>
                      <a:pt x="1" y="4235"/>
                      <a:pt x="1151" y="6271"/>
                      <a:pt x="2903" y="6749"/>
                    </a:cubicBezTo>
                    <a:cubicBezTo>
                      <a:pt x="3178" y="6823"/>
                      <a:pt x="3460" y="6858"/>
                      <a:pt x="3741" y="6858"/>
                    </a:cubicBezTo>
                    <a:cubicBezTo>
                      <a:pt x="5212" y="6858"/>
                      <a:pt x="6666" y="5889"/>
                      <a:pt x="7143" y="4478"/>
                    </a:cubicBezTo>
                    <a:cubicBezTo>
                      <a:pt x="7770" y="2613"/>
                      <a:pt x="6574" y="605"/>
                      <a:pt x="4771" y="10"/>
                    </a:cubicBezTo>
                    <a:cubicBezTo>
                      <a:pt x="4750" y="3"/>
                      <a:pt x="4731" y="0"/>
                      <a:pt x="4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612;p48"/>
              <p:cNvSpPr/>
              <p:nvPr/>
            </p:nvSpPr>
            <p:spPr>
              <a:xfrm>
                <a:off x="1692190" y="1423757"/>
                <a:ext cx="80550" cy="111451"/>
              </a:xfrm>
              <a:custGeom>
                <a:avLst/>
                <a:gdLst/>
                <a:ahLst/>
                <a:cxnLst/>
                <a:rect l="l" t="t" r="r" b="b"/>
                <a:pathLst>
                  <a:path w="5070" h="7015" extrusionOk="0">
                    <a:moveTo>
                      <a:pt x="1888" y="0"/>
                    </a:moveTo>
                    <a:cubicBezTo>
                      <a:pt x="1550" y="0"/>
                      <a:pt x="1458" y="529"/>
                      <a:pt x="1820" y="672"/>
                    </a:cubicBezTo>
                    <a:cubicBezTo>
                      <a:pt x="3381" y="1284"/>
                      <a:pt x="4420" y="2976"/>
                      <a:pt x="3800" y="4638"/>
                    </a:cubicBezTo>
                    <a:cubicBezTo>
                      <a:pt x="3304" y="5975"/>
                      <a:pt x="1931" y="6687"/>
                      <a:pt x="566" y="6687"/>
                    </a:cubicBezTo>
                    <a:cubicBezTo>
                      <a:pt x="421" y="6687"/>
                      <a:pt x="276" y="6679"/>
                      <a:pt x="132" y="6662"/>
                    </a:cubicBezTo>
                    <a:cubicBezTo>
                      <a:pt x="127" y="6662"/>
                      <a:pt x="123" y="6662"/>
                      <a:pt x="119" y="6662"/>
                    </a:cubicBezTo>
                    <a:cubicBezTo>
                      <a:pt x="11" y="6662"/>
                      <a:pt x="1" y="6836"/>
                      <a:pt x="102" y="6864"/>
                    </a:cubicBezTo>
                    <a:cubicBezTo>
                      <a:pt x="432" y="6966"/>
                      <a:pt x="771" y="7015"/>
                      <a:pt x="1108" y="7015"/>
                    </a:cubicBezTo>
                    <a:cubicBezTo>
                      <a:pt x="2614" y="7015"/>
                      <a:pt x="4078" y="6045"/>
                      <a:pt x="4520" y="4523"/>
                    </a:cubicBezTo>
                    <a:cubicBezTo>
                      <a:pt x="5070" y="2629"/>
                      <a:pt x="3845" y="582"/>
                      <a:pt x="2000" y="18"/>
                    </a:cubicBezTo>
                    <a:cubicBezTo>
                      <a:pt x="1960" y="6"/>
                      <a:pt x="1923" y="0"/>
                      <a:pt x="1888"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613;p48"/>
              <p:cNvSpPr/>
              <p:nvPr/>
            </p:nvSpPr>
            <p:spPr>
              <a:xfrm>
                <a:off x="1651486" y="1580996"/>
                <a:ext cx="113961" cy="2208"/>
              </a:xfrm>
              <a:custGeom>
                <a:avLst/>
                <a:gdLst/>
                <a:ahLst/>
                <a:cxnLst/>
                <a:rect l="l" t="t" r="r" b="b"/>
                <a:pathLst>
                  <a:path w="7173" h="139" extrusionOk="0">
                    <a:moveTo>
                      <a:pt x="3586" y="1"/>
                    </a:moveTo>
                    <a:cubicBezTo>
                      <a:pt x="1607" y="1"/>
                      <a:pt x="1" y="34"/>
                      <a:pt x="1" y="71"/>
                    </a:cubicBezTo>
                    <a:cubicBezTo>
                      <a:pt x="1" y="109"/>
                      <a:pt x="1607" y="139"/>
                      <a:pt x="3586" y="139"/>
                    </a:cubicBezTo>
                    <a:cubicBezTo>
                      <a:pt x="5567" y="139"/>
                      <a:pt x="7172" y="109"/>
                      <a:pt x="7172" y="71"/>
                    </a:cubicBezTo>
                    <a:cubicBezTo>
                      <a:pt x="7172" y="34"/>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614;p48"/>
              <p:cNvSpPr/>
              <p:nvPr/>
            </p:nvSpPr>
            <p:spPr>
              <a:xfrm>
                <a:off x="1651486" y="1598313"/>
                <a:ext cx="113961" cy="2161"/>
              </a:xfrm>
              <a:custGeom>
                <a:avLst/>
                <a:gdLst/>
                <a:ahLst/>
                <a:cxnLst/>
                <a:rect l="l" t="t" r="r" b="b"/>
                <a:pathLst>
                  <a:path w="7173" h="136" extrusionOk="0">
                    <a:moveTo>
                      <a:pt x="3586" y="1"/>
                    </a:moveTo>
                    <a:cubicBezTo>
                      <a:pt x="1607" y="1"/>
                      <a:pt x="1" y="31"/>
                      <a:pt x="1" y="68"/>
                    </a:cubicBezTo>
                    <a:cubicBezTo>
                      <a:pt x="1" y="106"/>
                      <a:pt x="1607" y="135"/>
                      <a:pt x="3586" y="135"/>
                    </a:cubicBezTo>
                    <a:cubicBezTo>
                      <a:pt x="5567" y="135"/>
                      <a:pt x="7172" y="106"/>
                      <a:pt x="7172" y="68"/>
                    </a:cubicBezTo>
                    <a:cubicBezTo>
                      <a:pt x="7172" y="31"/>
                      <a:pt x="5567" y="1"/>
                      <a:pt x="35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 name="Google Shape;3615;p48"/>
            <p:cNvSpPr/>
            <p:nvPr/>
          </p:nvSpPr>
          <p:spPr>
            <a:xfrm>
              <a:off x="1019624" y="1242830"/>
              <a:ext cx="462231" cy="99678"/>
            </a:xfrm>
            <a:custGeom>
              <a:avLst/>
              <a:gdLst/>
              <a:ahLst/>
              <a:cxnLst/>
              <a:rect l="l" t="t" r="r" b="b"/>
              <a:pathLst>
                <a:path w="29094" h="6274" extrusionOk="0">
                  <a:moveTo>
                    <a:pt x="25522" y="0"/>
                  </a:moveTo>
                  <a:cubicBezTo>
                    <a:pt x="25196" y="0"/>
                    <a:pt x="24852" y="21"/>
                    <a:pt x="24491" y="70"/>
                  </a:cubicBezTo>
                  <a:cubicBezTo>
                    <a:pt x="23763" y="175"/>
                    <a:pt x="22967" y="387"/>
                    <a:pt x="22187" y="780"/>
                  </a:cubicBezTo>
                  <a:cubicBezTo>
                    <a:pt x="21403" y="1161"/>
                    <a:pt x="20659" y="1732"/>
                    <a:pt x="19931" y="2371"/>
                  </a:cubicBezTo>
                  <a:cubicBezTo>
                    <a:pt x="19199" y="3009"/>
                    <a:pt x="18481" y="3726"/>
                    <a:pt x="17671" y="4376"/>
                  </a:cubicBezTo>
                  <a:cubicBezTo>
                    <a:pt x="16857" y="5019"/>
                    <a:pt x="15935" y="5621"/>
                    <a:pt x="14877" y="5890"/>
                  </a:cubicBezTo>
                  <a:cubicBezTo>
                    <a:pt x="14538" y="5981"/>
                    <a:pt x="14196" y="6023"/>
                    <a:pt x="13857" y="6023"/>
                  </a:cubicBezTo>
                  <a:cubicBezTo>
                    <a:pt x="13135" y="6023"/>
                    <a:pt x="12426" y="5832"/>
                    <a:pt x="11796" y="5527"/>
                  </a:cubicBezTo>
                  <a:cubicBezTo>
                    <a:pt x="10855" y="5090"/>
                    <a:pt x="10025" y="4500"/>
                    <a:pt x="9196" y="3999"/>
                  </a:cubicBezTo>
                  <a:cubicBezTo>
                    <a:pt x="8371" y="3492"/>
                    <a:pt x="7519" y="3077"/>
                    <a:pt x="6664" y="2890"/>
                  </a:cubicBezTo>
                  <a:cubicBezTo>
                    <a:pt x="6089" y="2756"/>
                    <a:pt x="5529" y="2699"/>
                    <a:pt x="5000" y="2699"/>
                  </a:cubicBezTo>
                  <a:cubicBezTo>
                    <a:pt x="4745" y="2699"/>
                    <a:pt x="4498" y="2713"/>
                    <a:pt x="4259" y="2737"/>
                  </a:cubicBezTo>
                  <a:cubicBezTo>
                    <a:pt x="2780" y="2890"/>
                    <a:pt x="1677" y="3439"/>
                    <a:pt x="994" y="3883"/>
                  </a:cubicBezTo>
                  <a:cubicBezTo>
                    <a:pt x="651" y="4107"/>
                    <a:pt x="396" y="4306"/>
                    <a:pt x="239" y="4455"/>
                  </a:cubicBezTo>
                  <a:cubicBezTo>
                    <a:pt x="82" y="4600"/>
                    <a:pt x="1" y="4679"/>
                    <a:pt x="4" y="4687"/>
                  </a:cubicBezTo>
                  <a:cubicBezTo>
                    <a:pt x="5" y="4687"/>
                    <a:pt x="6" y="4688"/>
                    <a:pt x="7" y="4688"/>
                  </a:cubicBezTo>
                  <a:cubicBezTo>
                    <a:pt x="45" y="4688"/>
                    <a:pt x="374" y="4374"/>
                    <a:pt x="1046" y="3966"/>
                  </a:cubicBezTo>
                  <a:cubicBezTo>
                    <a:pt x="1734" y="3551"/>
                    <a:pt x="2828" y="3040"/>
                    <a:pt x="4273" y="2912"/>
                  </a:cubicBezTo>
                  <a:cubicBezTo>
                    <a:pt x="4472" y="2896"/>
                    <a:pt x="4676" y="2887"/>
                    <a:pt x="4886" y="2887"/>
                  </a:cubicBezTo>
                  <a:cubicBezTo>
                    <a:pt x="5436" y="2887"/>
                    <a:pt x="6020" y="2948"/>
                    <a:pt x="6615" y="3092"/>
                  </a:cubicBezTo>
                  <a:cubicBezTo>
                    <a:pt x="7445" y="3282"/>
                    <a:pt x="8262" y="3685"/>
                    <a:pt x="9077" y="4197"/>
                  </a:cubicBezTo>
                  <a:cubicBezTo>
                    <a:pt x="9895" y="4698"/>
                    <a:pt x="10724" y="5295"/>
                    <a:pt x="11691" y="5751"/>
                  </a:cubicBezTo>
                  <a:cubicBezTo>
                    <a:pt x="12173" y="5976"/>
                    <a:pt x="12696" y="6158"/>
                    <a:pt x="13253" y="6233"/>
                  </a:cubicBezTo>
                  <a:cubicBezTo>
                    <a:pt x="13443" y="6260"/>
                    <a:pt x="13637" y="6273"/>
                    <a:pt x="13832" y="6273"/>
                  </a:cubicBezTo>
                  <a:cubicBezTo>
                    <a:pt x="14202" y="6273"/>
                    <a:pt x="14575" y="6225"/>
                    <a:pt x="14937" y="6132"/>
                  </a:cubicBezTo>
                  <a:cubicBezTo>
                    <a:pt x="16050" y="5848"/>
                    <a:pt x="16999" y="5228"/>
                    <a:pt x="17824" y="4571"/>
                  </a:cubicBezTo>
                  <a:cubicBezTo>
                    <a:pt x="18650" y="3902"/>
                    <a:pt x="19364" y="3181"/>
                    <a:pt x="20084" y="2547"/>
                  </a:cubicBezTo>
                  <a:cubicBezTo>
                    <a:pt x="20801" y="1908"/>
                    <a:pt x="21526" y="1344"/>
                    <a:pt x="22284" y="963"/>
                  </a:cubicBezTo>
                  <a:cubicBezTo>
                    <a:pt x="23034" y="575"/>
                    <a:pt x="23808" y="361"/>
                    <a:pt x="24518" y="246"/>
                  </a:cubicBezTo>
                  <a:cubicBezTo>
                    <a:pt x="24921" y="185"/>
                    <a:pt x="25304" y="159"/>
                    <a:pt x="25664" y="159"/>
                  </a:cubicBezTo>
                  <a:cubicBezTo>
                    <a:pt x="26586" y="159"/>
                    <a:pt x="27355" y="327"/>
                    <a:pt x="27906" y="496"/>
                  </a:cubicBezTo>
                  <a:cubicBezTo>
                    <a:pt x="28646" y="731"/>
                    <a:pt x="29041" y="949"/>
                    <a:pt x="29086" y="949"/>
                  </a:cubicBezTo>
                  <a:cubicBezTo>
                    <a:pt x="29088" y="949"/>
                    <a:pt x="29089" y="949"/>
                    <a:pt x="29090" y="948"/>
                  </a:cubicBezTo>
                  <a:cubicBezTo>
                    <a:pt x="29093" y="940"/>
                    <a:pt x="28996" y="880"/>
                    <a:pt x="28806" y="780"/>
                  </a:cubicBezTo>
                  <a:cubicBezTo>
                    <a:pt x="28615" y="675"/>
                    <a:pt x="28328" y="537"/>
                    <a:pt x="27939" y="402"/>
                  </a:cubicBezTo>
                  <a:cubicBezTo>
                    <a:pt x="27358" y="199"/>
                    <a:pt x="26528" y="0"/>
                    <a:pt x="255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616;p48"/>
            <p:cNvSpPr/>
            <p:nvPr/>
          </p:nvSpPr>
          <p:spPr>
            <a:xfrm>
              <a:off x="1108817" y="1347370"/>
              <a:ext cx="49617" cy="134249"/>
            </a:xfrm>
            <a:custGeom>
              <a:avLst/>
              <a:gdLst/>
              <a:ahLst/>
              <a:cxnLst/>
              <a:rect l="l" t="t" r="r" b="b"/>
              <a:pathLst>
                <a:path w="3123" h="8450" extrusionOk="0">
                  <a:moveTo>
                    <a:pt x="0" y="1"/>
                  </a:moveTo>
                  <a:lnTo>
                    <a:pt x="0" y="8450"/>
                  </a:lnTo>
                  <a:lnTo>
                    <a:pt x="3122" y="8450"/>
                  </a:lnTo>
                  <a:lnTo>
                    <a:pt x="312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617;p48"/>
            <p:cNvSpPr/>
            <p:nvPr/>
          </p:nvSpPr>
          <p:spPr>
            <a:xfrm>
              <a:off x="1319421" y="1347370"/>
              <a:ext cx="49680" cy="134249"/>
            </a:xfrm>
            <a:custGeom>
              <a:avLst/>
              <a:gdLst/>
              <a:ahLst/>
              <a:cxnLst/>
              <a:rect l="l" t="t" r="r" b="b"/>
              <a:pathLst>
                <a:path w="3127" h="8450" extrusionOk="0">
                  <a:moveTo>
                    <a:pt x="1" y="1"/>
                  </a:moveTo>
                  <a:lnTo>
                    <a:pt x="1" y="8450"/>
                  </a:lnTo>
                  <a:lnTo>
                    <a:pt x="3126" y="8450"/>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618;p48"/>
            <p:cNvSpPr/>
            <p:nvPr/>
          </p:nvSpPr>
          <p:spPr>
            <a:xfrm>
              <a:off x="1389628" y="1268504"/>
              <a:ext cx="49664" cy="213115"/>
            </a:xfrm>
            <a:custGeom>
              <a:avLst/>
              <a:gdLst/>
              <a:ahLst/>
              <a:cxnLst/>
              <a:rect l="l" t="t" r="r" b="b"/>
              <a:pathLst>
                <a:path w="3126" h="13414" extrusionOk="0">
                  <a:moveTo>
                    <a:pt x="0" y="0"/>
                  </a:moveTo>
                  <a:lnTo>
                    <a:pt x="0" y="13414"/>
                  </a:lnTo>
                  <a:lnTo>
                    <a:pt x="3126" y="13414"/>
                  </a:lnTo>
                  <a:lnTo>
                    <a:pt x="312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619;p48"/>
            <p:cNvSpPr/>
            <p:nvPr/>
          </p:nvSpPr>
          <p:spPr>
            <a:xfrm>
              <a:off x="1044552" y="1439343"/>
              <a:ext cx="49680" cy="45184"/>
            </a:xfrm>
            <a:custGeom>
              <a:avLst/>
              <a:gdLst/>
              <a:ahLst/>
              <a:cxnLst/>
              <a:rect l="l" t="t" r="r" b="b"/>
              <a:pathLst>
                <a:path w="3127" h="2844" extrusionOk="0">
                  <a:moveTo>
                    <a:pt x="0" y="1"/>
                  </a:moveTo>
                  <a:lnTo>
                    <a:pt x="0" y="2843"/>
                  </a:lnTo>
                  <a:lnTo>
                    <a:pt x="3126" y="2843"/>
                  </a:lnTo>
                  <a:lnTo>
                    <a:pt x="312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620;p48"/>
            <p:cNvSpPr/>
            <p:nvPr/>
          </p:nvSpPr>
          <p:spPr>
            <a:xfrm>
              <a:off x="1179008" y="1407965"/>
              <a:ext cx="49633" cy="73654"/>
            </a:xfrm>
            <a:custGeom>
              <a:avLst/>
              <a:gdLst/>
              <a:ahLst/>
              <a:cxnLst/>
              <a:rect l="l" t="t" r="r" b="b"/>
              <a:pathLst>
                <a:path w="3124" h="4636" extrusionOk="0">
                  <a:moveTo>
                    <a:pt x="1" y="0"/>
                  </a:moveTo>
                  <a:lnTo>
                    <a:pt x="1" y="4636"/>
                  </a:lnTo>
                  <a:lnTo>
                    <a:pt x="3124" y="4636"/>
                  </a:lnTo>
                  <a:lnTo>
                    <a:pt x="312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621;p48"/>
            <p:cNvSpPr/>
            <p:nvPr/>
          </p:nvSpPr>
          <p:spPr>
            <a:xfrm>
              <a:off x="1249214" y="1391092"/>
              <a:ext cx="49633" cy="90527"/>
            </a:xfrm>
            <a:custGeom>
              <a:avLst/>
              <a:gdLst/>
              <a:ahLst/>
              <a:cxnLst/>
              <a:rect l="l" t="t" r="r" b="b"/>
              <a:pathLst>
                <a:path w="3124" h="5698" extrusionOk="0">
                  <a:moveTo>
                    <a:pt x="0" y="1"/>
                  </a:moveTo>
                  <a:lnTo>
                    <a:pt x="0" y="5698"/>
                  </a:lnTo>
                  <a:lnTo>
                    <a:pt x="3123" y="5698"/>
                  </a:lnTo>
                  <a:lnTo>
                    <a:pt x="312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622;p48"/>
            <p:cNvSpPr/>
            <p:nvPr/>
          </p:nvSpPr>
          <p:spPr>
            <a:xfrm>
              <a:off x="110678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19" y="251"/>
                    <a:pt x="3378" y="195"/>
                    <a:pt x="3378" y="127"/>
                  </a:cubicBezTo>
                  <a:cubicBezTo>
                    <a:pt x="3378" y="57"/>
                    <a:pt x="2619"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623;p48"/>
            <p:cNvSpPr/>
            <p:nvPr/>
          </p:nvSpPr>
          <p:spPr>
            <a:xfrm>
              <a:off x="1045028" y="1495426"/>
              <a:ext cx="53652" cy="4004"/>
            </a:xfrm>
            <a:custGeom>
              <a:avLst/>
              <a:gdLst/>
              <a:ahLst/>
              <a:cxnLst/>
              <a:rect l="l" t="t" r="r" b="b"/>
              <a:pathLst>
                <a:path w="3377" h="252" extrusionOk="0">
                  <a:moveTo>
                    <a:pt x="1688" y="0"/>
                  </a:moveTo>
                  <a:cubicBezTo>
                    <a:pt x="755" y="0"/>
                    <a:pt x="0" y="57"/>
                    <a:pt x="0" y="127"/>
                  </a:cubicBezTo>
                  <a:cubicBezTo>
                    <a:pt x="0" y="195"/>
                    <a:pt x="755" y="251"/>
                    <a:pt x="1688" y="251"/>
                  </a:cubicBezTo>
                  <a:cubicBezTo>
                    <a:pt x="2622" y="251"/>
                    <a:pt x="3377" y="195"/>
                    <a:pt x="3377" y="127"/>
                  </a:cubicBezTo>
                  <a:cubicBezTo>
                    <a:pt x="3377" y="57"/>
                    <a:pt x="2622" y="0"/>
                    <a:pt x="16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624;p48"/>
            <p:cNvSpPr/>
            <p:nvPr/>
          </p:nvSpPr>
          <p:spPr>
            <a:xfrm>
              <a:off x="1388421" y="1495426"/>
              <a:ext cx="60674" cy="4004"/>
            </a:xfrm>
            <a:custGeom>
              <a:avLst/>
              <a:gdLst/>
              <a:ahLst/>
              <a:cxnLst/>
              <a:rect l="l" t="t" r="r" b="b"/>
              <a:pathLst>
                <a:path w="3819" h="252" extrusionOk="0">
                  <a:moveTo>
                    <a:pt x="1910" y="0"/>
                  </a:moveTo>
                  <a:cubicBezTo>
                    <a:pt x="857" y="0"/>
                    <a:pt x="1" y="57"/>
                    <a:pt x="1" y="127"/>
                  </a:cubicBezTo>
                  <a:cubicBezTo>
                    <a:pt x="1" y="195"/>
                    <a:pt x="857" y="251"/>
                    <a:pt x="1910" y="251"/>
                  </a:cubicBezTo>
                  <a:cubicBezTo>
                    <a:pt x="2963" y="251"/>
                    <a:pt x="3819" y="195"/>
                    <a:pt x="3819" y="127"/>
                  </a:cubicBezTo>
                  <a:cubicBezTo>
                    <a:pt x="3819" y="57"/>
                    <a:pt x="2963" y="0"/>
                    <a:pt x="19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625;p48"/>
            <p:cNvSpPr/>
            <p:nvPr/>
          </p:nvSpPr>
          <p:spPr>
            <a:xfrm>
              <a:off x="1314671" y="1495426"/>
              <a:ext cx="60674" cy="4004"/>
            </a:xfrm>
            <a:custGeom>
              <a:avLst/>
              <a:gdLst/>
              <a:ahLst/>
              <a:cxnLst/>
              <a:rect l="l" t="t" r="r" b="b"/>
              <a:pathLst>
                <a:path w="3819" h="252" extrusionOk="0">
                  <a:moveTo>
                    <a:pt x="1909" y="0"/>
                  </a:moveTo>
                  <a:cubicBezTo>
                    <a:pt x="855" y="0"/>
                    <a:pt x="0" y="57"/>
                    <a:pt x="0" y="127"/>
                  </a:cubicBezTo>
                  <a:cubicBezTo>
                    <a:pt x="0" y="195"/>
                    <a:pt x="855" y="251"/>
                    <a:pt x="1909" y="251"/>
                  </a:cubicBezTo>
                  <a:cubicBezTo>
                    <a:pt x="2962" y="251"/>
                    <a:pt x="3818" y="195"/>
                    <a:pt x="3818" y="127"/>
                  </a:cubicBezTo>
                  <a:cubicBezTo>
                    <a:pt x="3818" y="57"/>
                    <a:pt x="2962" y="0"/>
                    <a:pt x="19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626;p48"/>
            <p:cNvSpPr/>
            <p:nvPr/>
          </p:nvSpPr>
          <p:spPr>
            <a:xfrm>
              <a:off x="1245243" y="1495426"/>
              <a:ext cx="53604" cy="4004"/>
            </a:xfrm>
            <a:custGeom>
              <a:avLst/>
              <a:gdLst/>
              <a:ahLst/>
              <a:cxnLst/>
              <a:rect l="l" t="t" r="r" b="b"/>
              <a:pathLst>
                <a:path w="3374" h="252" extrusionOk="0">
                  <a:moveTo>
                    <a:pt x="1689" y="0"/>
                  </a:moveTo>
                  <a:cubicBezTo>
                    <a:pt x="755" y="0"/>
                    <a:pt x="0" y="57"/>
                    <a:pt x="0" y="127"/>
                  </a:cubicBezTo>
                  <a:cubicBezTo>
                    <a:pt x="0" y="195"/>
                    <a:pt x="755" y="251"/>
                    <a:pt x="1689" y="251"/>
                  </a:cubicBezTo>
                  <a:cubicBezTo>
                    <a:pt x="2619" y="251"/>
                    <a:pt x="3373" y="195"/>
                    <a:pt x="3373" y="127"/>
                  </a:cubicBezTo>
                  <a:cubicBezTo>
                    <a:pt x="3373" y="57"/>
                    <a:pt x="2619" y="0"/>
                    <a:pt x="168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627;p48"/>
            <p:cNvSpPr/>
            <p:nvPr/>
          </p:nvSpPr>
          <p:spPr>
            <a:xfrm>
              <a:off x="1172653" y="1495426"/>
              <a:ext cx="53668" cy="4004"/>
            </a:xfrm>
            <a:custGeom>
              <a:avLst/>
              <a:gdLst/>
              <a:ahLst/>
              <a:cxnLst/>
              <a:rect l="l" t="t" r="r" b="b"/>
              <a:pathLst>
                <a:path w="3378" h="252" extrusionOk="0">
                  <a:moveTo>
                    <a:pt x="1690" y="0"/>
                  </a:moveTo>
                  <a:cubicBezTo>
                    <a:pt x="756" y="0"/>
                    <a:pt x="1" y="57"/>
                    <a:pt x="1" y="127"/>
                  </a:cubicBezTo>
                  <a:cubicBezTo>
                    <a:pt x="1" y="195"/>
                    <a:pt x="756" y="251"/>
                    <a:pt x="1690" y="251"/>
                  </a:cubicBezTo>
                  <a:cubicBezTo>
                    <a:pt x="2623" y="251"/>
                    <a:pt x="3378" y="195"/>
                    <a:pt x="3378" y="127"/>
                  </a:cubicBezTo>
                  <a:cubicBezTo>
                    <a:pt x="3378" y="57"/>
                    <a:pt x="2623" y="0"/>
                    <a:pt x="16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3628;p48"/>
            <p:cNvGrpSpPr/>
            <p:nvPr/>
          </p:nvGrpSpPr>
          <p:grpSpPr>
            <a:xfrm>
              <a:off x="957552" y="1663722"/>
              <a:ext cx="438257" cy="210144"/>
              <a:chOff x="957552" y="1663722"/>
              <a:chExt cx="438257" cy="210144"/>
            </a:xfrm>
          </p:grpSpPr>
          <p:sp>
            <p:nvSpPr>
              <p:cNvPr id="643" name="Google Shape;3629;p48"/>
              <p:cNvSpPr/>
              <p:nvPr/>
            </p:nvSpPr>
            <p:spPr>
              <a:xfrm>
                <a:off x="957552" y="1663722"/>
                <a:ext cx="438257" cy="210144"/>
              </a:xfrm>
              <a:custGeom>
                <a:avLst/>
                <a:gdLst/>
                <a:ahLst/>
                <a:cxnLst/>
                <a:rect l="l" t="t" r="r" b="b"/>
                <a:pathLst>
                  <a:path w="27585" h="13227" extrusionOk="0">
                    <a:moveTo>
                      <a:pt x="27103" y="67"/>
                    </a:moveTo>
                    <a:lnTo>
                      <a:pt x="27103" y="67"/>
                    </a:lnTo>
                    <a:cubicBezTo>
                      <a:pt x="27098" y="71"/>
                      <a:pt x="27177" y="60"/>
                      <a:pt x="27300" y="124"/>
                    </a:cubicBezTo>
                    <a:cubicBezTo>
                      <a:pt x="27360" y="157"/>
                      <a:pt x="27431" y="213"/>
                      <a:pt x="27476" y="303"/>
                    </a:cubicBezTo>
                    <a:cubicBezTo>
                      <a:pt x="27529" y="393"/>
                      <a:pt x="27524" y="516"/>
                      <a:pt x="27521" y="650"/>
                    </a:cubicBezTo>
                    <a:cubicBezTo>
                      <a:pt x="27517" y="1203"/>
                      <a:pt x="27513" y="2006"/>
                      <a:pt x="27510" y="3044"/>
                    </a:cubicBezTo>
                    <a:cubicBezTo>
                      <a:pt x="27506" y="4082"/>
                      <a:pt x="27502" y="5353"/>
                      <a:pt x="27498" y="6832"/>
                    </a:cubicBezTo>
                    <a:cubicBezTo>
                      <a:pt x="27495" y="7568"/>
                      <a:pt x="27495" y="8359"/>
                      <a:pt x="27491" y="9196"/>
                    </a:cubicBezTo>
                    <a:lnTo>
                      <a:pt x="27491" y="9831"/>
                    </a:lnTo>
                    <a:lnTo>
                      <a:pt x="27491" y="10156"/>
                    </a:lnTo>
                    <a:cubicBezTo>
                      <a:pt x="27491" y="10271"/>
                      <a:pt x="27491" y="10366"/>
                      <a:pt x="27439" y="10455"/>
                    </a:cubicBezTo>
                    <a:cubicBezTo>
                      <a:pt x="27390" y="10540"/>
                      <a:pt x="27305" y="10608"/>
                      <a:pt x="27210" y="10634"/>
                    </a:cubicBezTo>
                    <a:cubicBezTo>
                      <a:pt x="27165" y="10647"/>
                      <a:pt x="27113" y="10650"/>
                      <a:pt x="27058" y="10650"/>
                    </a:cubicBezTo>
                    <a:cubicBezTo>
                      <a:pt x="27015" y="10650"/>
                      <a:pt x="26970" y="10648"/>
                      <a:pt x="26925" y="10648"/>
                    </a:cubicBezTo>
                    <a:cubicBezTo>
                      <a:pt x="26912" y="10648"/>
                      <a:pt x="26899" y="10648"/>
                      <a:pt x="26886" y="10649"/>
                    </a:cubicBezTo>
                    <a:lnTo>
                      <a:pt x="26195" y="10649"/>
                    </a:lnTo>
                    <a:lnTo>
                      <a:pt x="26146" y="10645"/>
                    </a:lnTo>
                    <a:lnTo>
                      <a:pt x="26146" y="10697"/>
                    </a:lnTo>
                    <a:cubicBezTo>
                      <a:pt x="26146" y="11404"/>
                      <a:pt x="26146" y="12163"/>
                      <a:pt x="26143" y="12950"/>
                    </a:cubicBezTo>
                    <a:lnTo>
                      <a:pt x="26143" y="12950"/>
                    </a:lnTo>
                    <a:cubicBezTo>
                      <a:pt x="25505" y="12225"/>
                      <a:pt x="24827" y="11455"/>
                      <a:pt x="24122" y="10660"/>
                    </a:cubicBezTo>
                    <a:lnTo>
                      <a:pt x="24107" y="10638"/>
                    </a:lnTo>
                    <a:lnTo>
                      <a:pt x="24081" y="10638"/>
                    </a:lnTo>
                    <a:cubicBezTo>
                      <a:pt x="17836" y="10638"/>
                      <a:pt x="10321" y="10634"/>
                      <a:pt x="2238" y="10626"/>
                    </a:cubicBezTo>
                    <a:lnTo>
                      <a:pt x="710" y="10626"/>
                    </a:lnTo>
                    <a:cubicBezTo>
                      <a:pt x="655" y="10626"/>
                      <a:pt x="595" y="10628"/>
                      <a:pt x="541" y="10628"/>
                    </a:cubicBezTo>
                    <a:cubicBezTo>
                      <a:pt x="513" y="10628"/>
                      <a:pt x="487" y="10628"/>
                      <a:pt x="464" y="10626"/>
                    </a:cubicBezTo>
                    <a:cubicBezTo>
                      <a:pt x="393" y="10619"/>
                      <a:pt x="326" y="10593"/>
                      <a:pt x="269" y="10548"/>
                    </a:cubicBezTo>
                    <a:cubicBezTo>
                      <a:pt x="214" y="10504"/>
                      <a:pt x="172" y="10440"/>
                      <a:pt x="150" y="10373"/>
                    </a:cubicBezTo>
                    <a:cubicBezTo>
                      <a:pt x="127" y="10309"/>
                      <a:pt x="135" y="10235"/>
                      <a:pt x="135" y="10145"/>
                    </a:cubicBezTo>
                    <a:lnTo>
                      <a:pt x="135" y="9644"/>
                    </a:lnTo>
                    <a:lnTo>
                      <a:pt x="135" y="8644"/>
                    </a:lnTo>
                    <a:cubicBezTo>
                      <a:pt x="135" y="7318"/>
                      <a:pt x="131" y="6010"/>
                      <a:pt x="131" y="4725"/>
                    </a:cubicBezTo>
                    <a:lnTo>
                      <a:pt x="131" y="945"/>
                    </a:lnTo>
                    <a:lnTo>
                      <a:pt x="131" y="486"/>
                    </a:lnTo>
                    <a:cubicBezTo>
                      <a:pt x="135" y="352"/>
                      <a:pt x="217" y="228"/>
                      <a:pt x="333" y="169"/>
                    </a:cubicBezTo>
                    <a:cubicBezTo>
                      <a:pt x="385" y="142"/>
                      <a:pt x="438" y="130"/>
                      <a:pt x="500" y="130"/>
                    </a:cubicBezTo>
                    <a:cubicBezTo>
                      <a:pt x="509" y="130"/>
                      <a:pt x="518" y="131"/>
                      <a:pt x="527" y="131"/>
                    </a:cubicBezTo>
                    <a:lnTo>
                      <a:pt x="1207" y="131"/>
                    </a:lnTo>
                    <a:cubicBezTo>
                      <a:pt x="1812" y="127"/>
                      <a:pt x="2410" y="127"/>
                      <a:pt x="3000" y="127"/>
                    </a:cubicBezTo>
                    <a:cubicBezTo>
                      <a:pt x="7721" y="124"/>
                      <a:pt x="11971" y="116"/>
                      <a:pt x="15546" y="112"/>
                    </a:cubicBezTo>
                    <a:cubicBezTo>
                      <a:pt x="19113" y="105"/>
                      <a:pt x="22000" y="97"/>
                      <a:pt x="24002" y="93"/>
                    </a:cubicBezTo>
                    <a:cubicBezTo>
                      <a:pt x="24996" y="86"/>
                      <a:pt x="25769" y="83"/>
                      <a:pt x="26300" y="79"/>
                    </a:cubicBezTo>
                    <a:cubicBezTo>
                      <a:pt x="26560" y="75"/>
                      <a:pt x="26759" y="75"/>
                      <a:pt x="26897" y="71"/>
                    </a:cubicBezTo>
                    <a:cubicBezTo>
                      <a:pt x="27031" y="71"/>
                      <a:pt x="27103" y="67"/>
                      <a:pt x="27103" y="67"/>
                    </a:cubicBezTo>
                    <a:close/>
                    <a:moveTo>
                      <a:pt x="527" y="0"/>
                    </a:moveTo>
                    <a:cubicBezTo>
                      <a:pt x="445" y="0"/>
                      <a:pt x="352" y="15"/>
                      <a:pt x="277" y="57"/>
                    </a:cubicBezTo>
                    <a:cubicBezTo>
                      <a:pt x="116" y="135"/>
                      <a:pt x="8" y="303"/>
                      <a:pt x="4" y="478"/>
                    </a:cubicBezTo>
                    <a:lnTo>
                      <a:pt x="0" y="945"/>
                    </a:lnTo>
                    <a:lnTo>
                      <a:pt x="0" y="4725"/>
                    </a:lnTo>
                    <a:lnTo>
                      <a:pt x="0" y="8644"/>
                    </a:lnTo>
                    <a:lnTo>
                      <a:pt x="0" y="9644"/>
                    </a:lnTo>
                    <a:lnTo>
                      <a:pt x="0" y="10145"/>
                    </a:lnTo>
                    <a:lnTo>
                      <a:pt x="0" y="10271"/>
                    </a:lnTo>
                    <a:cubicBezTo>
                      <a:pt x="0" y="10321"/>
                      <a:pt x="8" y="10369"/>
                      <a:pt x="23" y="10414"/>
                    </a:cubicBezTo>
                    <a:cubicBezTo>
                      <a:pt x="53" y="10507"/>
                      <a:pt x="109" y="10590"/>
                      <a:pt x="188" y="10652"/>
                    </a:cubicBezTo>
                    <a:cubicBezTo>
                      <a:pt x="262" y="10712"/>
                      <a:pt x="355" y="10750"/>
                      <a:pt x="452" y="10761"/>
                    </a:cubicBezTo>
                    <a:cubicBezTo>
                      <a:pt x="501" y="10763"/>
                      <a:pt x="544" y="10763"/>
                      <a:pt x="585" y="10763"/>
                    </a:cubicBezTo>
                    <a:cubicBezTo>
                      <a:pt x="627" y="10763"/>
                      <a:pt x="667" y="10763"/>
                      <a:pt x="710" y="10764"/>
                    </a:cubicBezTo>
                    <a:lnTo>
                      <a:pt x="2238" y="10764"/>
                    </a:lnTo>
                    <a:cubicBezTo>
                      <a:pt x="10311" y="10757"/>
                      <a:pt x="17818" y="10754"/>
                      <a:pt x="24059" y="10754"/>
                    </a:cubicBezTo>
                    <a:lnTo>
                      <a:pt x="24060" y="10754"/>
                    </a:lnTo>
                    <a:cubicBezTo>
                      <a:pt x="24792" y="11582"/>
                      <a:pt x="25495" y="12378"/>
                      <a:pt x="26157" y="13122"/>
                    </a:cubicBezTo>
                    <a:lnTo>
                      <a:pt x="26247" y="13226"/>
                    </a:lnTo>
                    <a:lnTo>
                      <a:pt x="26247" y="13088"/>
                    </a:lnTo>
                    <a:cubicBezTo>
                      <a:pt x="26247" y="12268"/>
                      <a:pt x="26247" y="11477"/>
                      <a:pt x="26243" y="10742"/>
                    </a:cubicBezTo>
                    <a:lnTo>
                      <a:pt x="26886" y="10742"/>
                    </a:lnTo>
                    <a:cubicBezTo>
                      <a:pt x="26897" y="10742"/>
                      <a:pt x="26907" y="10742"/>
                      <a:pt x="26918" y="10742"/>
                    </a:cubicBezTo>
                    <a:cubicBezTo>
                      <a:pt x="26964" y="10742"/>
                      <a:pt x="27010" y="10744"/>
                      <a:pt x="27058" y="10744"/>
                    </a:cubicBezTo>
                    <a:cubicBezTo>
                      <a:pt x="27114" y="10744"/>
                      <a:pt x="27172" y="10740"/>
                      <a:pt x="27233" y="10724"/>
                    </a:cubicBezTo>
                    <a:cubicBezTo>
                      <a:pt x="27353" y="10690"/>
                      <a:pt x="27457" y="10608"/>
                      <a:pt x="27517" y="10500"/>
                    </a:cubicBezTo>
                    <a:cubicBezTo>
                      <a:pt x="27584" y="10395"/>
                      <a:pt x="27584" y="10261"/>
                      <a:pt x="27581" y="10156"/>
                    </a:cubicBezTo>
                    <a:lnTo>
                      <a:pt x="27581" y="9831"/>
                    </a:lnTo>
                    <a:cubicBezTo>
                      <a:pt x="27581" y="9618"/>
                      <a:pt x="27581" y="9405"/>
                      <a:pt x="27577" y="9196"/>
                    </a:cubicBezTo>
                    <a:cubicBezTo>
                      <a:pt x="27577" y="8359"/>
                      <a:pt x="27577" y="7568"/>
                      <a:pt x="27573" y="6832"/>
                    </a:cubicBezTo>
                    <a:cubicBezTo>
                      <a:pt x="27569" y="5353"/>
                      <a:pt x="27565" y="4082"/>
                      <a:pt x="27562" y="3044"/>
                    </a:cubicBezTo>
                    <a:cubicBezTo>
                      <a:pt x="27555" y="2006"/>
                      <a:pt x="27551" y="1203"/>
                      <a:pt x="27547" y="650"/>
                    </a:cubicBezTo>
                    <a:cubicBezTo>
                      <a:pt x="27551" y="519"/>
                      <a:pt x="27555" y="388"/>
                      <a:pt x="27495" y="295"/>
                    </a:cubicBezTo>
                    <a:cubicBezTo>
                      <a:pt x="27446" y="202"/>
                      <a:pt x="27372" y="142"/>
                      <a:pt x="27308" y="109"/>
                    </a:cubicBezTo>
                    <a:cubicBezTo>
                      <a:pt x="27244" y="79"/>
                      <a:pt x="27192" y="67"/>
                      <a:pt x="27155" y="67"/>
                    </a:cubicBezTo>
                    <a:cubicBezTo>
                      <a:pt x="27143" y="66"/>
                      <a:pt x="27134" y="66"/>
                      <a:pt x="27126" y="66"/>
                    </a:cubicBezTo>
                    <a:cubicBezTo>
                      <a:pt x="27111" y="66"/>
                      <a:pt x="27103" y="67"/>
                      <a:pt x="27103" y="67"/>
                    </a:cubicBezTo>
                    <a:cubicBezTo>
                      <a:pt x="27103" y="67"/>
                      <a:pt x="27031" y="60"/>
                      <a:pt x="26897" y="60"/>
                    </a:cubicBezTo>
                    <a:cubicBezTo>
                      <a:pt x="26759" y="57"/>
                      <a:pt x="26560" y="57"/>
                      <a:pt x="26300" y="52"/>
                    </a:cubicBezTo>
                    <a:cubicBezTo>
                      <a:pt x="25769" y="49"/>
                      <a:pt x="24996" y="45"/>
                      <a:pt x="24002" y="41"/>
                    </a:cubicBezTo>
                    <a:cubicBezTo>
                      <a:pt x="22000" y="34"/>
                      <a:pt x="19113" y="26"/>
                      <a:pt x="15546" y="19"/>
                    </a:cubicBezTo>
                    <a:cubicBezTo>
                      <a:pt x="11971" y="15"/>
                      <a:pt x="7721" y="7"/>
                      <a:pt x="3000" y="4"/>
                    </a:cubicBezTo>
                    <a:lnTo>
                      <a:pt x="1207" y="4"/>
                    </a:lnTo>
                    <a:lnTo>
                      <a:pt x="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630;p48"/>
              <p:cNvSpPr/>
              <p:nvPr/>
            </p:nvSpPr>
            <p:spPr>
              <a:xfrm>
                <a:off x="980636" y="1708207"/>
                <a:ext cx="392326" cy="95563"/>
              </a:xfrm>
              <a:custGeom>
                <a:avLst/>
                <a:gdLst/>
                <a:ahLst/>
                <a:cxnLst/>
                <a:rect l="l" t="t" r="r" b="b"/>
                <a:pathLst>
                  <a:path w="24694" h="6015" extrusionOk="0">
                    <a:moveTo>
                      <a:pt x="12464" y="1"/>
                    </a:moveTo>
                    <a:cubicBezTo>
                      <a:pt x="11988" y="1"/>
                      <a:pt x="11506" y="114"/>
                      <a:pt x="11078" y="322"/>
                    </a:cubicBezTo>
                    <a:cubicBezTo>
                      <a:pt x="10149" y="775"/>
                      <a:pt x="9454" y="1611"/>
                      <a:pt x="8946" y="2515"/>
                    </a:cubicBezTo>
                    <a:cubicBezTo>
                      <a:pt x="8610" y="3120"/>
                      <a:pt x="8337" y="3766"/>
                      <a:pt x="7896" y="4297"/>
                    </a:cubicBezTo>
                    <a:cubicBezTo>
                      <a:pt x="7498" y="4776"/>
                      <a:pt x="6916" y="5158"/>
                      <a:pt x="6300" y="5158"/>
                    </a:cubicBezTo>
                    <a:cubicBezTo>
                      <a:pt x="6235" y="5158"/>
                      <a:pt x="6169" y="5154"/>
                      <a:pt x="6103" y="5145"/>
                    </a:cubicBezTo>
                    <a:cubicBezTo>
                      <a:pt x="4867" y="4980"/>
                      <a:pt x="4281" y="3370"/>
                      <a:pt x="3074" y="3057"/>
                    </a:cubicBezTo>
                    <a:cubicBezTo>
                      <a:pt x="2943" y="3023"/>
                      <a:pt x="2811" y="3008"/>
                      <a:pt x="2678" y="3008"/>
                    </a:cubicBezTo>
                    <a:cubicBezTo>
                      <a:pt x="2037" y="3008"/>
                      <a:pt x="1400" y="3373"/>
                      <a:pt x="979" y="3875"/>
                    </a:cubicBezTo>
                    <a:cubicBezTo>
                      <a:pt x="471" y="4480"/>
                      <a:pt x="221" y="5257"/>
                      <a:pt x="0" y="6015"/>
                    </a:cubicBezTo>
                    <a:lnTo>
                      <a:pt x="24693" y="5956"/>
                    </a:lnTo>
                    <a:cubicBezTo>
                      <a:pt x="24555" y="5014"/>
                      <a:pt x="24174" y="4073"/>
                      <a:pt x="23445" y="3460"/>
                    </a:cubicBezTo>
                    <a:cubicBezTo>
                      <a:pt x="23004" y="3089"/>
                      <a:pt x="22417" y="2869"/>
                      <a:pt x="21843" y="2869"/>
                    </a:cubicBezTo>
                    <a:cubicBezTo>
                      <a:pt x="21475" y="2869"/>
                      <a:pt x="21112" y="2959"/>
                      <a:pt x="20797" y="3158"/>
                    </a:cubicBezTo>
                    <a:cubicBezTo>
                      <a:pt x="20106" y="3599"/>
                      <a:pt x="19767" y="4442"/>
                      <a:pt x="19106" y="4932"/>
                    </a:cubicBezTo>
                    <a:cubicBezTo>
                      <a:pt x="18746" y="5199"/>
                      <a:pt x="18299" y="5334"/>
                      <a:pt x="17853" y="5334"/>
                    </a:cubicBezTo>
                    <a:cubicBezTo>
                      <a:pt x="17450" y="5334"/>
                      <a:pt x="17048" y="5224"/>
                      <a:pt x="16712" y="5003"/>
                    </a:cubicBezTo>
                    <a:cubicBezTo>
                      <a:pt x="15221" y="4032"/>
                      <a:pt x="15415" y="1604"/>
                      <a:pt x="14022" y="506"/>
                    </a:cubicBezTo>
                    <a:cubicBezTo>
                      <a:pt x="13580" y="160"/>
                      <a:pt x="13027" y="1"/>
                      <a:pt x="12464"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631;p48"/>
              <p:cNvSpPr/>
              <p:nvPr/>
            </p:nvSpPr>
            <p:spPr>
              <a:xfrm>
                <a:off x="988580" y="1725937"/>
                <a:ext cx="376438" cy="51110"/>
              </a:xfrm>
              <a:custGeom>
                <a:avLst/>
                <a:gdLst/>
                <a:ahLst/>
                <a:cxnLst/>
                <a:rect l="l" t="t" r="r" b="b"/>
                <a:pathLst>
                  <a:path w="23694" h="3217" extrusionOk="0">
                    <a:moveTo>
                      <a:pt x="21574" y="0"/>
                    </a:moveTo>
                    <a:cubicBezTo>
                      <a:pt x="21133" y="0"/>
                      <a:pt x="20636" y="53"/>
                      <a:pt x="20103" y="185"/>
                    </a:cubicBezTo>
                    <a:cubicBezTo>
                      <a:pt x="19547" y="323"/>
                      <a:pt x="18956" y="540"/>
                      <a:pt x="18348" y="820"/>
                    </a:cubicBezTo>
                    <a:cubicBezTo>
                      <a:pt x="17739" y="1097"/>
                      <a:pt x="17108" y="1437"/>
                      <a:pt x="16443" y="1780"/>
                    </a:cubicBezTo>
                    <a:cubicBezTo>
                      <a:pt x="15774" y="2120"/>
                      <a:pt x="15065" y="2468"/>
                      <a:pt x="14295" y="2721"/>
                    </a:cubicBezTo>
                    <a:cubicBezTo>
                      <a:pt x="13651" y="2937"/>
                      <a:pt x="12960" y="3083"/>
                      <a:pt x="12250" y="3083"/>
                    </a:cubicBezTo>
                    <a:cubicBezTo>
                      <a:pt x="12112" y="3083"/>
                      <a:pt x="11973" y="3077"/>
                      <a:pt x="11833" y="3066"/>
                    </a:cubicBezTo>
                    <a:cubicBezTo>
                      <a:pt x="10975" y="2998"/>
                      <a:pt x="10161" y="2755"/>
                      <a:pt x="9409" y="2452"/>
                    </a:cubicBezTo>
                    <a:cubicBezTo>
                      <a:pt x="8651" y="2154"/>
                      <a:pt x="7949" y="1795"/>
                      <a:pt x="7277" y="1459"/>
                    </a:cubicBezTo>
                    <a:cubicBezTo>
                      <a:pt x="5939" y="783"/>
                      <a:pt x="4674" y="237"/>
                      <a:pt x="3534" y="80"/>
                    </a:cubicBezTo>
                    <a:cubicBezTo>
                      <a:pt x="3214" y="32"/>
                      <a:pt x="2908" y="11"/>
                      <a:pt x="2622" y="11"/>
                    </a:cubicBezTo>
                    <a:cubicBezTo>
                      <a:pt x="1893" y="11"/>
                      <a:pt x="1287" y="147"/>
                      <a:pt x="864" y="316"/>
                    </a:cubicBezTo>
                    <a:cubicBezTo>
                      <a:pt x="565" y="432"/>
                      <a:pt x="352" y="559"/>
                      <a:pt x="210" y="649"/>
                    </a:cubicBezTo>
                    <a:cubicBezTo>
                      <a:pt x="147" y="694"/>
                      <a:pt x="95" y="727"/>
                      <a:pt x="53" y="757"/>
                    </a:cubicBezTo>
                    <a:cubicBezTo>
                      <a:pt x="19" y="783"/>
                      <a:pt x="1" y="798"/>
                      <a:pt x="1" y="798"/>
                    </a:cubicBezTo>
                    <a:cubicBezTo>
                      <a:pt x="1" y="798"/>
                      <a:pt x="2" y="799"/>
                      <a:pt x="3" y="799"/>
                    </a:cubicBezTo>
                    <a:cubicBezTo>
                      <a:pt x="34" y="799"/>
                      <a:pt x="311" y="573"/>
                      <a:pt x="883" y="365"/>
                    </a:cubicBezTo>
                    <a:cubicBezTo>
                      <a:pt x="1290" y="215"/>
                      <a:pt x="1860" y="93"/>
                      <a:pt x="2542" y="93"/>
                    </a:cubicBezTo>
                    <a:cubicBezTo>
                      <a:pt x="2847" y="93"/>
                      <a:pt x="3174" y="118"/>
                      <a:pt x="3519" y="175"/>
                    </a:cubicBezTo>
                    <a:cubicBezTo>
                      <a:pt x="4640" y="342"/>
                      <a:pt x="5887" y="887"/>
                      <a:pt x="7221" y="1571"/>
                    </a:cubicBezTo>
                    <a:cubicBezTo>
                      <a:pt x="7894" y="1907"/>
                      <a:pt x="8595" y="2273"/>
                      <a:pt x="9357" y="2576"/>
                    </a:cubicBezTo>
                    <a:cubicBezTo>
                      <a:pt x="10119" y="2882"/>
                      <a:pt x="10945" y="3133"/>
                      <a:pt x="11823" y="3200"/>
                    </a:cubicBezTo>
                    <a:cubicBezTo>
                      <a:pt x="11963" y="3211"/>
                      <a:pt x="12104" y="3217"/>
                      <a:pt x="12243" y="3217"/>
                    </a:cubicBezTo>
                    <a:cubicBezTo>
                      <a:pt x="12973" y="3217"/>
                      <a:pt x="13684" y="3068"/>
                      <a:pt x="14336" y="2849"/>
                    </a:cubicBezTo>
                    <a:cubicBezTo>
                      <a:pt x="15117" y="2587"/>
                      <a:pt x="15831" y="2236"/>
                      <a:pt x="16499" y="1889"/>
                    </a:cubicBezTo>
                    <a:cubicBezTo>
                      <a:pt x="17164" y="1545"/>
                      <a:pt x="17791" y="1201"/>
                      <a:pt x="18396" y="921"/>
                    </a:cubicBezTo>
                    <a:cubicBezTo>
                      <a:pt x="18998" y="641"/>
                      <a:pt x="19580" y="421"/>
                      <a:pt x="20125" y="279"/>
                    </a:cubicBezTo>
                    <a:cubicBezTo>
                      <a:pt x="20687" y="133"/>
                      <a:pt x="21208" y="77"/>
                      <a:pt x="21665" y="77"/>
                    </a:cubicBezTo>
                    <a:cubicBezTo>
                      <a:pt x="22098" y="77"/>
                      <a:pt x="22473" y="128"/>
                      <a:pt x="22770" y="201"/>
                    </a:cubicBezTo>
                    <a:cubicBezTo>
                      <a:pt x="23076" y="275"/>
                      <a:pt x="23304" y="372"/>
                      <a:pt x="23461" y="435"/>
                    </a:cubicBezTo>
                    <a:cubicBezTo>
                      <a:pt x="23528" y="466"/>
                      <a:pt x="23585" y="492"/>
                      <a:pt x="23633" y="514"/>
                    </a:cubicBezTo>
                    <a:cubicBezTo>
                      <a:pt x="23664" y="530"/>
                      <a:pt x="23685" y="538"/>
                      <a:pt x="23691" y="538"/>
                    </a:cubicBezTo>
                    <a:cubicBezTo>
                      <a:pt x="23693" y="538"/>
                      <a:pt x="23693" y="537"/>
                      <a:pt x="23693" y="537"/>
                    </a:cubicBezTo>
                    <a:cubicBezTo>
                      <a:pt x="23693" y="537"/>
                      <a:pt x="23402" y="323"/>
                      <a:pt x="22785" y="152"/>
                    </a:cubicBezTo>
                    <a:cubicBezTo>
                      <a:pt x="22464" y="62"/>
                      <a:pt x="22052" y="0"/>
                      <a:pt x="215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632;p48"/>
              <p:cNvSpPr/>
              <p:nvPr/>
            </p:nvSpPr>
            <p:spPr>
              <a:xfrm>
                <a:off x="1172494" y="1703885"/>
                <a:ext cx="8675" cy="8675"/>
              </a:xfrm>
              <a:custGeom>
                <a:avLst/>
                <a:gdLst/>
                <a:ahLst/>
                <a:cxnLst/>
                <a:rect l="l" t="t" r="r" b="b"/>
                <a:pathLst>
                  <a:path w="546" h="546" extrusionOk="0">
                    <a:moveTo>
                      <a:pt x="273" y="1"/>
                    </a:moveTo>
                    <a:cubicBezTo>
                      <a:pt x="119" y="1"/>
                      <a:pt x="0" y="120"/>
                      <a:pt x="0" y="273"/>
                    </a:cubicBezTo>
                    <a:cubicBezTo>
                      <a:pt x="0" y="423"/>
                      <a:pt x="119" y="546"/>
                      <a:pt x="273" y="546"/>
                    </a:cubicBezTo>
                    <a:cubicBezTo>
                      <a:pt x="422" y="546"/>
                      <a:pt x="545" y="423"/>
                      <a:pt x="545" y="273"/>
                    </a:cubicBezTo>
                    <a:cubicBezTo>
                      <a:pt x="545" y="120"/>
                      <a:pt x="422" y="1"/>
                      <a:pt x="27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633;p48"/>
              <p:cNvSpPr/>
              <p:nvPr/>
            </p:nvSpPr>
            <p:spPr>
              <a:xfrm>
                <a:off x="1017193" y="1722172"/>
                <a:ext cx="8675" cy="8690"/>
              </a:xfrm>
              <a:custGeom>
                <a:avLst/>
                <a:gdLst/>
                <a:ahLst/>
                <a:cxnLst/>
                <a:rect l="l" t="t" r="r" b="b"/>
                <a:pathLst>
                  <a:path w="546" h="547" extrusionOk="0">
                    <a:moveTo>
                      <a:pt x="273" y="0"/>
                    </a:moveTo>
                    <a:cubicBezTo>
                      <a:pt x="123" y="0"/>
                      <a:pt x="0" y="124"/>
                      <a:pt x="0" y="273"/>
                    </a:cubicBezTo>
                    <a:cubicBezTo>
                      <a:pt x="0" y="426"/>
                      <a:pt x="123" y="546"/>
                      <a:pt x="273" y="546"/>
                    </a:cubicBezTo>
                    <a:cubicBezTo>
                      <a:pt x="423" y="546"/>
                      <a:pt x="545" y="426"/>
                      <a:pt x="545" y="273"/>
                    </a:cubicBezTo>
                    <a:cubicBezTo>
                      <a:pt x="545" y="124"/>
                      <a:pt x="423" y="0"/>
                      <a:pt x="2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634;p48"/>
              <p:cNvSpPr/>
              <p:nvPr/>
            </p:nvSpPr>
            <p:spPr>
              <a:xfrm>
                <a:off x="1326110" y="1722220"/>
                <a:ext cx="8690" cy="8690"/>
              </a:xfrm>
              <a:custGeom>
                <a:avLst/>
                <a:gdLst/>
                <a:ahLst/>
                <a:cxnLst/>
                <a:rect l="l" t="t" r="r" b="b"/>
                <a:pathLst>
                  <a:path w="547" h="547" extrusionOk="0">
                    <a:moveTo>
                      <a:pt x="274" y="1"/>
                    </a:moveTo>
                    <a:cubicBezTo>
                      <a:pt x="125" y="1"/>
                      <a:pt x="1" y="121"/>
                      <a:pt x="1" y="274"/>
                    </a:cubicBezTo>
                    <a:cubicBezTo>
                      <a:pt x="1" y="423"/>
                      <a:pt x="125" y="547"/>
                      <a:pt x="274" y="547"/>
                    </a:cubicBezTo>
                    <a:cubicBezTo>
                      <a:pt x="423" y="547"/>
                      <a:pt x="547" y="423"/>
                      <a:pt x="547" y="274"/>
                    </a:cubicBezTo>
                    <a:cubicBezTo>
                      <a:pt x="547" y="121"/>
                      <a:pt x="423" y="1"/>
                      <a:pt x="2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3635;p48"/>
            <p:cNvSpPr/>
            <p:nvPr/>
          </p:nvSpPr>
          <p:spPr>
            <a:xfrm>
              <a:off x="1270043" y="2677853"/>
              <a:ext cx="6673" cy="9612"/>
            </a:xfrm>
            <a:custGeom>
              <a:avLst/>
              <a:gdLst/>
              <a:ahLst/>
              <a:cxnLst/>
              <a:rect l="l" t="t" r="r" b="b"/>
              <a:pathLst>
                <a:path w="420" h="605" extrusionOk="0">
                  <a:moveTo>
                    <a:pt x="54" y="0"/>
                  </a:moveTo>
                  <a:cubicBezTo>
                    <a:pt x="47" y="0"/>
                    <a:pt x="42" y="2"/>
                    <a:pt x="38" y="5"/>
                  </a:cubicBezTo>
                  <a:cubicBezTo>
                    <a:pt x="1" y="35"/>
                    <a:pt x="64" y="173"/>
                    <a:pt x="154" y="334"/>
                  </a:cubicBezTo>
                  <a:cubicBezTo>
                    <a:pt x="238" y="483"/>
                    <a:pt x="318" y="604"/>
                    <a:pt x="365" y="604"/>
                  </a:cubicBezTo>
                  <a:cubicBezTo>
                    <a:pt x="368" y="604"/>
                    <a:pt x="371" y="604"/>
                    <a:pt x="374" y="603"/>
                  </a:cubicBezTo>
                  <a:cubicBezTo>
                    <a:pt x="419" y="588"/>
                    <a:pt x="397" y="423"/>
                    <a:pt x="299" y="252"/>
                  </a:cubicBezTo>
                  <a:cubicBezTo>
                    <a:pt x="214" y="100"/>
                    <a:pt x="101"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3636;p48"/>
            <p:cNvGrpSpPr/>
            <p:nvPr/>
          </p:nvGrpSpPr>
          <p:grpSpPr>
            <a:xfrm>
              <a:off x="1215819" y="1694083"/>
              <a:ext cx="599658" cy="1005154"/>
              <a:chOff x="1215819" y="1694083"/>
              <a:chExt cx="599658" cy="1005154"/>
            </a:xfrm>
          </p:grpSpPr>
          <p:sp>
            <p:nvSpPr>
              <p:cNvPr id="573" name="Google Shape;3637;p48"/>
              <p:cNvSpPr/>
              <p:nvPr/>
            </p:nvSpPr>
            <p:spPr>
              <a:xfrm>
                <a:off x="1670185" y="1715451"/>
                <a:ext cx="145291" cy="100616"/>
              </a:xfrm>
              <a:custGeom>
                <a:avLst/>
                <a:gdLst/>
                <a:ahLst/>
                <a:cxnLst/>
                <a:rect l="l" t="t" r="r" b="b"/>
                <a:pathLst>
                  <a:path w="9145" h="6333" extrusionOk="0">
                    <a:moveTo>
                      <a:pt x="508" y="1"/>
                    </a:moveTo>
                    <a:cubicBezTo>
                      <a:pt x="258" y="1"/>
                      <a:pt x="53" y="199"/>
                      <a:pt x="45" y="454"/>
                    </a:cubicBezTo>
                    <a:cubicBezTo>
                      <a:pt x="1" y="1902"/>
                      <a:pt x="82" y="6332"/>
                      <a:pt x="82" y="6332"/>
                    </a:cubicBezTo>
                    <a:lnTo>
                      <a:pt x="1390" y="5025"/>
                    </a:lnTo>
                    <a:lnTo>
                      <a:pt x="8681" y="5025"/>
                    </a:lnTo>
                    <a:cubicBezTo>
                      <a:pt x="8934" y="5025"/>
                      <a:pt x="9144" y="4819"/>
                      <a:pt x="9144" y="4562"/>
                    </a:cubicBezTo>
                    <a:lnTo>
                      <a:pt x="9144" y="464"/>
                    </a:lnTo>
                    <a:cubicBezTo>
                      <a:pt x="9144" y="211"/>
                      <a:pt x="8934" y="1"/>
                      <a:pt x="868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638;p48"/>
              <p:cNvSpPr/>
              <p:nvPr/>
            </p:nvSpPr>
            <p:spPr>
              <a:xfrm>
                <a:off x="1719262" y="1750070"/>
                <a:ext cx="10931" cy="10915"/>
              </a:xfrm>
              <a:custGeom>
                <a:avLst/>
                <a:gdLst/>
                <a:ahLst/>
                <a:cxnLst/>
                <a:rect l="l" t="t" r="r" b="b"/>
                <a:pathLst>
                  <a:path w="688" h="687" extrusionOk="0">
                    <a:moveTo>
                      <a:pt x="344" y="0"/>
                    </a:moveTo>
                    <a:cubicBezTo>
                      <a:pt x="153" y="0"/>
                      <a:pt x="1" y="153"/>
                      <a:pt x="1" y="344"/>
                    </a:cubicBezTo>
                    <a:cubicBezTo>
                      <a:pt x="1" y="534"/>
                      <a:pt x="153" y="687"/>
                      <a:pt x="344" y="687"/>
                    </a:cubicBezTo>
                    <a:cubicBezTo>
                      <a:pt x="531" y="687"/>
                      <a:pt x="687" y="534"/>
                      <a:pt x="687" y="344"/>
                    </a:cubicBezTo>
                    <a:cubicBezTo>
                      <a:pt x="687" y="153"/>
                      <a:pt x="531" y="0"/>
                      <a:pt x="34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639;p48"/>
              <p:cNvSpPr/>
              <p:nvPr/>
            </p:nvSpPr>
            <p:spPr>
              <a:xfrm>
                <a:off x="1737596" y="1750070"/>
                <a:ext cx="10946" cy="10915"/>
              </a:xfrm>
              <a:custGeom>
                <a:avLst/>
                <a:gdLst/>
                <a:ahLst/>
                <a:cxnLst/>
                <a:rect l="l" t="t" r="r" b="b"/>
                <a:pathLst>
                  <a:path w="689" h="687" extrusionOk="0">
                    <a:moveTo>
                      <a:pt x="344" y="0"/>
                    </a:moveTo>
                    <a:cubicBezTo>
                      <a:pt x="154" y="0"/>
                      <a:pt x="0" y="153"/>
                      <a:pt x="0" y="344"/>
                    </a:cubicBezTo>
                    <a:cubicBezTo>
                      <a:pt x="0" y="534"/>
                      <a:pt x="154" y="687"/>
                      <a:pt x="344" y="687"/>
                    </a:cubicBezTo>
                    <a:cubicBezTo>
                      <a:pt x="535" y="687"/>
                      <a:pt x="688" y="534"/>
                      <a:pt x="688" y="344"/>
                    </a:cubicBezTo>
                    <a:cubicBezTo>
                      <a:pt x="688" y="153"/>
                      <a:pt x="535" y="0"/>
                      <a:pt x="34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640;p48"/>
              <p:cNvSpPr/>
              <p:nvPr/>
            </p:nvSpPr>
            <p:spPr>
              <a:xfrm>
                <a:off x="1755994" y="1750070"/>
                <a:ext cx="10867" cy="10915"/>
              </a:xfrm>
              <a:custGeom>
                <a:avLst/>
                <a:gdLst/>
                <a:ahLst/>
                <a:cxnLst/>
                <a:rect l="l" t="t" r="r" b="b"/>
                <a:pathLst>
                  <a:path w="684" h="687" extrusionOk="0">
                    <a:moveTo>
                      <a:pt x="344" y="0"/>
                    </a:moveTo>
                    <a:cubicBezTo>
                      <a:pt x="154" y="0"/>
                      <a:pt x="1" y="153"/>
                      <a:pt x="1" y="344"/>
                    </a:cubicBezTo>
                    <a:cubicBezTo>
                      <a:pt x="1" y="534"/>
                      <a:pt x="154" y="687"/>
                      <a:pt x="344" y="687"/>
                    </a:cubicBezTo>
                    <a:cubicBezTo>
                      <a:pt x="530" y="687"/>
                      <a:pt x="684" y="534"/>
                      <a:pt x="684" y="344"/>
                    </a:cubicBezTo>
                    <a:cubicBezTo>
                      <a:pt x="684" y="153"/>
                      <a:pt x="530" y="0"/>
                      <a:pt x="34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641;p48"/>
              <p:cNvSpPr/>
              <p:nvPr/>
            </p:nvSpPr>
            <p:spPr>
              <a:xfrm>
                <a:off x="1322631" y="2295218"/>
                <a:ext cx="395948" cy="403670"/>
              </a:xfrm>
              <a:custGeom>
                <a:avLst/>
                <a:gdLst/>
                <a:ahLst/>
                <a:cxnLst/>
                <a:rect l="l" t="t" r="r" b="b"/>
                <a:pathLst>
                  <a:path w="24922" h="25408" extrusionOk="0">
                    <a:moveTo>
                      <a:pt x="16924" y="2668"/>
                    </a:moveTo>
                    <a:lnTo>
                      <a:pt x="19265" y="11072"/>
                    </a:lnTo>
                    <a:lnTo>
                      <a:pt x="13876" y="11240"/>
                    </a:lnTo>
                    <a:lnTo>
                      <a:pt x="13611" y="11248"/>
                    </a:lnTo>
                    <a:lnTo>
                      <a:pt x="12949" y="11271"/>
                    </a:lnTo>
                    <a:lnTo>
                      <a:pt x="13125" y="2668"/>
                    </a:lnTo>
                    <a:close/>
                    <a:moveTo>
                      <a:pt x="10887" y="2769"/>
                    </a:moveTo>
                    <a:lnTo>
                      <a:pt x="11153" y="11326"/>
                    </a:lnTo>
                    <a:lnTo>
                      <a:pt x="4912" y="11521"/>
                    </a:lnTo>
                    <a:lnTo>
                      <a:pt x="7291" y="3681"/>
                    </a:lnTo>
                    <a:lnTo>
                      <a:pt x="7560" y="2791"/>
                    </a:lnTo>
                    <a:cubicBezTo>
                      <a:pt x="8557" y="2791"/>
                      <a:pt x="9722" y="2769"/>
                      <a:pt x="10887" y="2769"/>
                    </a:cubicBezTo>
                    <a:close/>
                    <a:moveTo>
                      <a:pt x="14010" y="0"/>
                    </a:moveTo>
                    <a:cubicBezTo>
                      <a:pt x="13382" y="0"/>
                      <a:pt x="12711" y="9"/>
                      <a:pt x="11994" y="28"/>
                    </a:cubicBezTo>
                    <a:cubicBezTo>
                      <a:pt x="3328" y="248"/>
                      <a:pt x="2757" y="1529"/>
                      <a:pt x="3197" y="2276"/>
                    </a:cubicBezTo>
                    <a:cubicBezTo>
                      <a:pt x="3389" y="2605"/>
                      <a:pt x="3756" y="2787"/>
                      <a:pt x="4133" y="2787"/>
                    </a:cubicBezTo>
                    <a:cubicBezTo>
                      <a:pt x="4158" y="2787"/>
                      <a:pt x="4184" y="2786"/>
                      <a:pt x="4209" y="2784"/>
                    </a:cubicBezTo>
                    <a:cubicBezTo>
                      <a:pt x="4422" y="2769"/>
                      <a:pt x="4702" y="2765"/>
                      <a:pt x="5035" y="2765"/>
                    </a:cubicBezTo>
                    <a:lnTo>
                      <a:pt x="4826" y="3681"/>
                    </a:lnTo>
                    <a:lnTo>
                      <a:pt x="0" y="25004"/>
                    </a:lnTo>
                    <a:lnTo>
                      <a:pt x="844" y="24929"/>
                    </a:lnTo>
                    <a:lnTo>
                      <a:pt x="4403" y="13190"/>
                    </a:lnTo>
                    <a:lnTo>
                      <a:pt x="11201" y="12929"/>
                    </a:lnTo>
                    <a:lnTo>
                      <a:pt x="11594" y="25407"/>
                    </a:lnTo>
                    <a:lnTo>
                      <a:pt x="12658" y="25407"/>
                    </a:lnTo>
                    <a:lnTo>
                      <a:pt x="12916" y="12862"/>
                    </a:lnTo>
                    <a:lnTo>
                      <a:pt x="12949" y="12862"/>
                    </a:lnTo>
                    <a:lnTo>
                      <a:pt x="13666" y="12835"/>
                    </a:lnTo>
                    <a:lnTo>
                      <a:pt x="19695" y="12604"/>
                    </a:lnTo>
                    <a:lnTo>
                      <a:pt x="23263" y="25407"/>
                    </a:lnTo>
                    <a:lnTo>
                      <a:pt x="24285" y="25407"/>
                    </a:lnTo>
                    <a:lnTo>
                      <a:pt x="19187" y="2668"/>
                    </a:lnTo>
                    <a:lnTo>
                      <a:pt x="21619" y="2668"/>
                    </a:lnTo>
                    <a:cubicBezTo>
                      <a:pt x="22689" y="2668"/>
                      <a:pt x="24921" y="0"/>
                      <a:pt x="14010"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642;p48"/>
              <p:cNvSpPr/>
              <p:nvPr/>
            </p:nvSpPr>
            <p:spPr>
              <a:xfrm>
                <a:off x="1215819" y="2631286"/>
                <a:ext cx="145688" cy="67951"/>
              </a:xfrm>
              <a:custGeom>
                <a:avLst/>
                <a:gdLst/>
                <a:ahLst/>
                <a:cxnLst/>
                <a:rect l="l" t="t" r="r" b="b"/>
                <a:pathLst>
                  <a:path w="9170" h="4277" extrusionOk="0">
                    <a:moveTo>
                      <a:pt x="9128" y="1"/>
                    </a:moveTo>
                    <a:lnTo>
                      <a:pt x="4191" y="34"/>
                    </a:lnTo>
                    <a:lnTo>
                      <a:pt x="4191" y="2790"/>
                    </a:lnTo>
                    <a:cubicBezTo>
                      <a:pt x="4191" y="2790"/>
                      <a:pt x="0" y="3806"/>
                      <a:pt x="1016" y="4120"/>
                    </a:cubicBezTo>
                    <a:cubicBezTo>
                      <a:pt x="1394" y="4237"/>
                      <a:pt x="2565" y="4277"/>
                      <a:pt x="3905" y="4277"/>
                    </a:cubicBezTo>
                    <a:cubicBezTo>
                      <a:pt x="5812" y="4277"/>
                      <a:pt x="8062" y="4197"/>
                      <a:pt x="8863" y="4147"/>
                    </a:cubicBezTo>
                    <a:lnTo>
                      <a:pt x="9170" y="4124"/>
                    </a:lnTo>
                    <a:lnTo>
                      <a:pt x="912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643;p48"/>
              <p:cNvSpPr/>
              <p:nvPr/>
            </p:nvSpPr>
            <p:spPr>
              <a:xfrm>
                <a:off x="1230118" y="2691389"/>
                <a:ext cx="131151" cy="2701"/>
              </a:xfrm>
              <a:custGeom>
                <a:avLst/>
                <a:gdLst/>
                <a:ahLst/>
                <a:cxnLst/>
                <a:rect l="l" t="t" r="r" b="b"/>
                <a:pathLst>
                  <a:path w="8255" h="170" extrusionOk="0">
                    <a:moveTo>
                      <a:pt x="4127" y="1"/>
                    </a:moveTo>
                    <a:cubicBezTo>
                      <a:pt x="1848" y="1"/>
                      <a:pt x="0" y="38"/>
                      <a:pt x="0" y="87"/>
                    </a:cubicBezTo>
                    <a:cubicBezTo>
                      <a:pt x="0" y="131"/>
                      <a:pt x="1848" y="169"/>
                      <a:pt x="4127" y="169"/>
                    </a:cubicBezTo>
                    <a:cubicBezTo>
                      <a:pt x="6406" y="169"/>
                      <a:pt x="8254" y="131"/>
                      <a:pt x="8254" y="87"/>
                    </a:cubicBezTo>
                    <a:cubicBezTo>
                      <a:pt x="8254" y="38"/>
                      <a:pt x="6406" y="1"/>
                      <a:pt x="4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644;p48"/>
              <p:cNvSpPr/>
              <p:nvPr/>
            </p:nvSpPr>
            <p:spPr>
              <a:xfrm>
                <a:off x="1274618" y="2676502"/>
                <a:ext cx="7006" cy="8134"/>
              </a:xfrm>
              <a:custGeom>
                <a:avLst/>
                <a:gdLst/>
                <a:ahLst/>
                <a:cxnLst/>
                <a:rect l="l" t="t" r="r" b="b"/>
                <a:pathLst>
                  <a:path w="441" h="512" extrusionOk="0">
                    <a:moveTo>
                      <a:pt x="56" y="0"/>
                    </a:moveTo>
                    <a:cubicBezTo>
                      <a:pt x="46" y="0"/>
                      <a:pt x="39" y="3"/>
                      <a:pt x="34" y="8"/>
                    </a:cubicBezTo>
                    <a:cubicBezTo>
                      <a:pt x="0" y="41"/>
                      <a:pt x="68" y="165"/>
                      <a:pt x="164" y="296"/>
                    </a:cubicBezTo>
                    <a:cubicBezTo>
                      <a:pt x="256" y="418"/>
                      <a:pt x="341" y="511"/>
                      <a:pt x="387" y="511"/>
                    </a:cubicBezTo>
                    <a:cubicBezTo>
                      <a:pt x="392" y="511"/>
                      <a:pt x="396" y="510"/>
                      <a:pt x="400" y="508"/>
                    </a:cubicBezTo>
                    <a:cubicBezTo>
                      <a:pt x="441" y="486"/>
                      <a:pt x="407" y="341"/>
                      <a:pt x="302" y="198"/>
                    </a:cubicBezTo>
                    <a:cubicBezTo>
                      <a:pt x="211" y="75"/>
                      <a:pt x="107" y="0"/>
                      <a:pt x="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645;p48"/>
              <p:cNvSpPr/>
              <p:nvPr/>
            </p:nvSpPr>
            <p:spPr>
              <a:xfrm>
                <a:off x="1337279" y="2677074"/>
                <a:ext cx="23100" cy="15427"/>
              </a:xfrm>
              <a:custGeom>
                <a:avLst/>
                <a:gdLst/>
                <a:ahLst/>
                <a:cxnLst/>
                <a:rect l="l" t="t" r="r" b="b"/>
                <a:pathLst>
                  <a:path w="1454" h="971" extrusionOk="0">
                    <a:moveTo>
                      <a:pt x="1148" y="0"/>
                    </a:moveTo>
                    <a:cubicBezTo>
                      <a:pt x="975" y="0"/>
                      <a:pt x="745" y="69"/>
                      <a:pt x="549" y="222"/>
                    </a:cubicBezTo>
                    <a:cubicBezTo>
                      <a:pt x="340" y="383"/>
                      <a:pt x="210" y="577"/>
                      <a:pt x="123" y="719"/>
                    </a:cubicBezTo>
                    <a:cubicBezTo>
                      <a:pt x="37" y="861"/>
                      <a:pt x="1" y="955"/>
                      <a:pt x="19" y="969"/>
                    </a:cubicBezTo>
                    <a:cubicBezTo>
                      <a:pt x="21" y="970"/>
                      <a:pt x="23" y="971"/>
                      <a:pt x="25" y="971"/>
                    </a:cubicBezTo>
                    <a:cubicBezTo>
                      <a:pt x="51" y="971"/>
                      <a:pt x="122" y="899"/>
                      <a:pt x="221" y="790"/>
                    </a:cubicBezTo>
                    <a:cubicBezTo>
                      <a:pt x="325" y="667"/>
                      <a:pt x="468" y="498"/>
                      <a:pt x="654" y="353"/>
                    </a:cubicBezTo>
                    <a:cubicBezTo>
                      <a:pt x="837" y="211"/>
                      <a:pt x="1039" y="140"/>
                      <a:pt x="1188" y="122"/>
                    </a:cubicBezTo>
                    <a:cubicBezTo>
                      <a:pt x="1251" y="114"/>
                      <a:pt x="1304" y="113"/>
                      <a:pt x="1346" y="113"/>
                    </a:cubicBezTo>
                    <a:cubicBezTo>
                      <a:pt x="1354" y="113"/>
                      <a:pt x="1362" y="113"/>
                      <a:pt x="1369" y="113"/>
                    </a:cubicBezTo>
                    <a:cubicBezTo>
                      <a:pt x="1413" y="113"/>
                      <a:pt x="1440" y="112"/>
                      <a:pt x="1446" y="99"/>
                    </a:cubicBezTo>
                    <a:cubicBezTo>
                      <a:pt x="1454" y="84"/>
                      <a:pt x="1360" y="13"/>
                      <a:pt x="1185" y="2"/>
                    </a:cubicBezTo>
                    <a:cubicBezTo>
                      <a:pt x="1173" y="1"/>
                      <a:pt x="1160" y="0"/>
                      <a:pt x="11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646;p48"/>
              <p:cNvSpPr/>
              <p:nvPr/>
            </p:nvSpPr>
            <p:spPr>
              <a:xfrm>
                <a:off x="1280370" y="2675994"/>
                <a:ext cx="8087" cy="3813"/>
              </a:xfrm>
              <a:custGeom>
                <a:avLst/>
                <a:gdLst/>
                <a:ahLst/>
                <a:cxnLst/>
                <a:rect l="l" t="t" r="r" b="b"/>
                <a:pathLst>
                  <a:path w="509" h="240" extrusionOk="0">
                    <a:moveTo>
                      <a:pt x="79" y="1"/>
                    </a:moveTo>
                    <a:cubicBezTo>
                      <a:pt x="52" y="1"/>
                      <a:pt x="32" y="7"/>
                      <a:pt x="23" y="21"/>
                    </a:cubicBezTo>
                    <a:cubicBezTo>
                      <a:pt x="1" y="59"/>
                      <a:pt x="87" y="156"/>
                      <a:pt x="225" y="208"/>
                    </a:cubicBezTo>
                    <a:cubicBezTo>
                      <a:pt x="285" y="230"/>
                      <a:pt x="343" y="240"/>
                      <a:pt x="390" y="240"/>
                    </a:cubicBezTo>
                    <a:cubicBezTo>
                      <a:pt x="453" y="240"/>
                      <a:pt x="497" y="223"/>
                      <a:pt x="501" y="197"/>
                    </a:cubicBezTo>
                    <a:cubicBezTo>
                      <a:pt x="509" y="148"/>
                      <a:pt x="408" y="96"/>
                      <a:pt x="285"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647;p48"/>
              <p:cNvSpPr/>
              <p:nvPr/>
            </p:nvSpPr>
            <p:spPr>
              <a:xfrm>
                <a:off x="1281911" y="2670815"/>
                <a:ext cx="9517" cy="2685"/>
              </a:xfrm>
              <a:custGeom>
                <a:avLst/>
                <a:gdLst/>
                <a:ahLst/>
                <a:cxnLst/>
                <a:rect l="l" t="t" r="r" b="b"/>
                <a:pathLst>
                  <a:path w="599" h="169" extrusionOk="0">
                    <a:moveTo>
                      <a:pt x="303" y="0"/>
                    </a:moveTo>
                    <a:cubicBezTo>
                      <a:pt x="143" y="0"/>
                      <a:pt x="8" y="33"/>
                      <a:pt x="4" y="82"/>
                    </a:cubicBezTo>
                    <a:cubicBezTo>
                      <a:pt x="0" y="127"/>
                      <a:pt x="131" y="168"/>
                      <a:pt x="300" y="168"/>
                    </a:cubicBezTo>
                    <a:cubicBezTo>
                      <a:pt x="307" y="168"/>
                      <a:pt x="315" y="168"/>
                      <a:pt x="322" y="168"/>
                    </a:cubicBezTo>
                    <a:cubicBezTo>
                      <a:pt x="479" y="168"/>
                      <a:pt x="598" y="133"/>
                      <a:pt x="595" y="90"/>
                    </a:cubicBezTo>
                    <a:cubicBezTo>
                      <a:pt x="591" y="41"/>
                      <a:pt x="460" y="4"/>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648;p48"/>
              <p:cNvSpPr/>
              <p:nvPr/>
            </p:nvSpPr>
            <p:spPr>
              <a:xfrm>
                <a:off x="1381430" y="2631286"/>
                <a:ext cx="145704" cy="67951"/>
              </a:xfrm>
              <a:custGeom>
                <a:avLst/>
                <a:gdLst/>
                <a:ahLst/>
                <a:cxnLst/>
                <a:rect l="l" t="t" r="r" b="b"/>
                <a:pathLst>
                  <a:path w="9171" h="4277" extrusionOk="0">
                    <a:moveTo>
                      <a:pt x="9133" y="1"/>
                    </a:moveTo>
                    <a:lnTo>
                      <a:pt x="4191" y="34"/>
                    </a:lnTo>
                    <a:lnTo>
                      <a:pt x="4191" y="2790"/>
                    </a:lnTo>
                    <a:cubicBezTo>
                      <a:pt x="4191" y="2790"/>
                      <a:pt x="1" y="3806"/>
                      <a:pt x="1020" y="4120"/>
                    </a:cubicBezTo>
                    <a:cubicBezTo>
                      <a:pt x="1396" y="4237"/>
                      <a:pt x="2567" y="4277"/>
                      <a:pt x="3908" y="4277"/>
                    </a:cubicBezTo>
                    <a:cubicBezTo>
                      <a:pt x="5815" y="4277"/>
                      <a:pt x="8066" y="4197"/>
                      <a:pt x="8864" y="4147"/>
                    </a:cubicBezTo>
                    <a:lnTo>
                      <a:pt x="9170" y="4124"/>
                    </a:lnTo>
                    <a:lnTo>
                      <a:pt x="913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649;p48"/>
              <p:cNvSpPr/>
              <p:nvPr/>
            </p:nvSpPr>
            <p:spPr>
              <a:xfrm>
                <a:off x="1395792" y="2691389"/>
                <a:ext cx="131088" cy="2701"/>
              </a:xfrm>
              <a:custGeom>
                <a:avLst/>
                <a:gdLst/>
                <a:ahLst/>
                <a:cxnLst/>
                <a:rect l="l" t="t" r="r" b="b"/>
                <a:pathLst>
                  <a:path w="8251" h="170" extrusionOk="0">
                    <a:moveTo>
                      <a:pt x="4124" y="1"/>
                    </a:moveTo>
                    <a:cubicBezTo>
                      <a:pt x="1845" y="1"/>
                      <a:pt x="0" y="38"/>
                      <a:pt x="0" y="87"/>
                    </a:cubicBezTo>
                    <a:cubicBezTo>
                      <a:pt x="0" y="131"/>
                      <a:pt x="1845" y="169"/>
                      <a:pt x="4124" y="169"/>
                    </a:cubicBezTo>
                    <a:cubicBezTo>
                      <a:pt x="6402" y="169"/>
                      <a:pt x="8251" y="131"/>
                      <a:pt x="8251" y="87"/>
                    </a:cubicBezTo>
                    <a:cubicBezTo>
                      <a:pt x="8251" y="38"/>
                      <a:pt x="6402" y="1"/>
                      <a:pt x="41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650;p48"/>
              <p:cNvSpPr/>
              <p:nvPr/>
            </p:nvSpPr>
            <p:spPr>
              <a:xfrm>
                <a:off x="1440293" y="2676502"/>
                <a:ext cx="7022" cy="8134"/>
              </a:xfrm>
              <a:custGeom>
                <a:avLst/>
                <a:gdLst/>
                <a:ahLst/>
                <a:cxnLst/>
                <a:rect l="l" t="t" r="r" b="b"/>
                <a:pathLst>
                  <a:path w="442" h="512" extrusionOk="0">
                    <a:moveTo>
                      <a:pt x="55" y="0"/>
                    </a:moveTo>
                    <a:cubicBezTo>
                      <a:pt x="46" y="0"/>
                      <a:pt x="39" y="3"/>
                      <a:pt x="35" y="8"/>
                    </a:cubicBezTo>
                    <a:cubicBezTo>
                      <a:pt x="1" y="41"/>
                      <a:pt x="68" y="165"/>
                      <a:pt x="165" y="296"/>
                    </a:cubicBezTo>
                    <a:cubicBezTo>
                      <a:pt x="253" y="418"/>
                      <a:pt x="341" y="511"/>
                      <a:pt x="387" y="511"/>
                    </a:cubicBezTo>
                    <a:cubicBezTo>
                      <a:pt x="392" y="511"/>
                      <a:pt x="396" y="510"/>
                      <a:pt x="400" y="508"/>
                    </a:cubicBezTo>
                    <a:cubicBezTo>
                      <a:pt x="442" y="486"/>
                      <a:pt x="404" y="341"/>
                      <a:pt x="299" y="198"/>
                    </a:cubicBezTo>
                    <a:cubicBezTo>
                      <a:pt x="211" y="75"/>
                      <a:pt x="104"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651;p48"/>
              <p:cNvSpPr/>
              <p:nvPr/>
            </p:nvSpPr>
            <p:spPr>
              <a:xfrm>
                <a:off x="1435670" y="2677853"/>
                <a:ext cx="6657" cy="9612"/>
              </a:xfrm>
              <a:custGeom>
                <a:avLst/>
                <a:gdLst/>
                <a:ahLst/>
                <a:cxnLst/>
                <a:rect l="l" t="t" r="r" b="b"/>
                <a:pathLst>
                  <a:path w="419" h="605" extrusionOk="0">
                    <a:moveTo>
                      <a:pt x="54" y="0"/>
                    </a:moveTo>
                    <a:cubicBezTo>
                      <a:pt x="48" y="0"/>
                      <a:pt x="42" y="2"/>
                      <a:pt x="38" y="5"/>
                    </a:cubicBezTo>
                    <a:cubicBezTo>
                      <a:pt x="0" y="35"/>
                      <a:pt x="64" y="173"/>
                      <a:pt x="153" y="334"/>
                    </a:cubicBezTo>
                    <a:cubicBezTo>
                      <a:pt x="237" y="483"/>
                      <a:pt x="321" y="604"/>
                      <a:pt x="368" y="604"/>
                    </a:cubicBezTo>
                    <a:cubicBezTo>
                      <a:pt x="371" y="604"/>
                      <a:pt x="375" y="604"/>
                      <a:pt x="378" y="603"/>
                    </a:cubicBezTo>
                    <a:cubicBezTo>
                      <a:pt x="419" y="588"/>
                      <a:pt x="396" y="423"/>
                      <a:pt x="299" y="252"/>
                    </a:cubicBezTo>
                    <a:cubicBezTo>
                      <a:pt x="213" y="100"/>
                      <a:pt x="104" y="0"/>
                      <a:pt x="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652;p48"/>
              <p:cNvSpPr/>
              <p:nvPr/>
            </p:nvSpPr>
            <p:spPr>
              <a:xfrm>
                <a:off x="1502954" y="2677074"/>
                <a:ext cx="23053" cy="15427"/>
              </a:xfrm>
              <a:custGeom>
                <a:avLst/>
                <a:gdLst/>
                <a:ahLst/>
                <a:cxnLst/>
                <a:rect l="l" t="t" r="r" b="b"/>
                <a:pathLst>
                  <a:path w="1451" h="971" extrusionOk="0">
                    <a:moveTo>
                      <a:pt x="1144" y="0"/>
                    </a:moveTo>
                    <a:cubicBezTo>
                      <a:pt x="972" y="0"/>
                      <a:pt x="745" y="69"/>
                      <a:pt x="550" y="222"/>
                    </a:cubicBezTo>
                    <a:cubicBezTo>
                      <a:pt x="341" y="383"/>
                      <a:pt x="206" y="577"/>
                      <a:pt x="120" y="719"/>
                    </a:cubicBezTo>
                    <a:cubicBezTo>
                      <a:pt x="38" y="861"/>
                      <a:pt x="1" y="955"/>
                      <a:pt x="20" y="969"/>
                    </a:cubicBezTo>
                    <a:cubicBezTo>
                      <a:pt x="21" y="970"/>
                      <a:pt x="23" y="971"/>
                      <a:pt x="26" y="971"/>
                    </a:cubicBezTo>
                    <a:cubicBezTo>
                      <a:pt x="51" y="971"/>
                      <a:pt x="119" y="899"/>
                      <a:pt x="218" y="790"/>
                    </a:cubicBezTo>
                    <a:cubicBezTo>
                      <a:pt x="326" y="667"/>
                      <a:pt x="468" y="498"/>
                      <a:pt x="651" y="353"/>
                    </a:cubicBezTo>
                    <a:cubicBezTo>
                      <a:pt x="834" y="211"/>
                      <a:pt x="1035" y="140"/>
                      <a:pt x="1185" y="122"/>
                    </a:cubicBezTo>
                    <a:cubicBezTo>
                      <a:pt x="1248" y="114"/>
                      <a:pt x="1302" y="113"/>
                      <a:pt x="1344" y="113"/>
                    </a:cubicBezTo>
                    <a:cubicBezTo>
                      <a:pt x="1352" y="113"/>
                      <a:pt x="1360" y="113"/>
                      <a:pt x="1367" y="113"/>
                    </a:cubicBezTo>
                    <a:cubicBezTo>
                      <a:pt x="1412" y="113"/>
                      <a:pt x="1439" y="112"/>
                      <a:pt x="1442" y="99"/>
                    </a:cubicBezTo>
                    <a:cubicBezTo>
                      <a:pt x="1450" y="84"/>
                      <a:pt x="1361" y="13"/>
                      <a:pt x="1181" y="2"/>
                    </a:cubicBezTo>
                    <a:cubicBezTo>
                      <a:pt x="1169" y="1"/>
                      <a:pt x="1157" y="0"/>
                      <a:pt x="11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653;p48"/>
              <p:cNvSpPr/>
              <p:nvPr/>
            </p:nvSpPr>
            <p:spPr>
              <a:xfrm>
                <a:off x="1445997" y="2675994"/>
                <a:ext cx="8087" cy="3813"/>
              </a:xfrm>
              <a:custGeom>
                <a:avLst/>
                <a:gdLst/>
                <a:ahLst/>
                <a:cxnLst/>
                <a:rect l="l" t="t" r="r" b="b"/>
                <a:pathLst>
                  <a:path w="509" h="240" extrusionOk="0">
                    <a:moveTo>
                      <a:pt x="79" y="1"/>
                    </a:moveTo>
                    <a:cubicBezTo>
                      <a:pt x="53" y="1"/>
                      <a:pt x="34" y="7"/>
                      <a:pt x="26" y="21"/>
                    </a:cubicBezTo>
                    <a:cubicBezTo>
                      <a:pt x="0" y="59"/>
                      <a:pt x="86" y="156"/>
                      <a:pt x="228" y="208"/>
                    </a:cubicBezTo>
                    <a:cubicBezTo>
                      <a:pt x="289" y="230"/>
                      <a:pt x="346" y="240"/>
                      <a:pt x="392" y="240"/>
                    </a:cubicBezTo>
                    <a:cubicBezTo>
                      <a:pt x="454" y="240"/>
                      <a:pt x="496" y="223"/>
                      <a:pt x="500" y="197"/>
                    </a:cubicBezTo>
                    <a:cubicBezTo>
                      <a:pt x="508" y="148"/>
                      <a:pt x="407" y="96"/>
                      <a:pt x="284" y="51"/>
                    </a:cubicBezTo>
                    <a:cubicBezTo>
                      <a:pt x="204" y="22"/>
                      <a:pt x="129"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654;p48"/>
              <p:cNvSpPr/>
              <p:nvPr/>
            </p:nvSpPr>
            <p:spPr>
              <a:xfrm>
                <a:off x="1447522" y="2670815"/>
                <a:ext cx="9517" cy="2685"/>
              </a:xfrm>
              <a:custGeom>
                <a:avLst/>
                <a:gdLst/>
                <a:ahLst/>
                <a:cxnLst/>
                <a:rect l="l" t="t" r="r" b="b"/>
                <a:pathLst>
                  <a:path w="599" h="169" extrusionOk="0">
                    <a:moveTo>
                      <a:pt x="304" y="0"/>
                    </a:moveTo>
                    <a:cubicBezTo>
                      <a:pt x="143" y="0"/>
                      <a:pt x="13" y="33"/>
                      <a:pt x="9" y="82"/>
                    </a:cubicBezTo>
                    <a:cubicBezTo>
                      <a:pt x="1" y="127"/>
                      <a:pt x="135" y="168"/>
                      <a:pt x="300" y="168"/>
                    </a:cubicBezTo>
                    <a:cubicBezTo>
                      <a:pt x="308" y="168"/>
                      <a:pt x="315" y="168"/>
                      <a:pt x="323" y="168"/>
                    </a:cubicBezTo>
                    <a:cubicBezTo>
                      <a:pt x="480" y="168"/>
                      <a:pt x="599" y="133"/>
                      <a:pt x="599" y="90"/>
                    </a:cubicBezTo>
                    <a:cubicBezTo>
                      <a:pt x="595" y="41"/>
                      <a:pt x="464" y="4"/>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655;p48"/>
              <p:cNvSpPr/>
              <p:nvPr/>
            </p:nvSpPr>
            <p:spPr>
              <a:xfrm>
                <a:off x="1553984" y="1743541"/>
                <a:ext cx="130103" cy="183199"/>
              </a:xfrm>
              <a:custGeom>
                <a:avLst/>
                <a:gdLst/>
                <a:ahLst/>
                <a:cxnLst/>
                <a:rect l="l" t="t" r="r" b="b"/>
                <a:pathLst>
                  <a:path w="8189" h="11531" extrusionOk="0">
                    <a:moveTo>
                      <a:pt x="2218" y="77"/>
                    </a:moveTo>
                    <a:cubicBezTo>
                      <a:pt x="2453" y="77"/>
                      <a:pt x="2717" y="126"/>
                      <a:pt x="2981" y="261"/>
                    </a:cubicBezTo>
                    <a:cubicBezTo>
                      <a:pt x="3516" y="527"/>
                      <a:pt x="3994" y="1151"/>
                      <a:pt x="4136" y="1935"/>
                    </a:cubicBezTo>
                    <a:cubicBezTo>
                      <a:pt x="4214" y="2327"/>
                      <a:pt x="4214" y="2753"/>
                      <a:pt x="4162" y="3186"/>
                    </a:cubicBezTo>
                    <a:cubicBezTo>
                      <a:pt x="4129" y="3507"/>
                      <a:pt x="4039" y="3836"/>
                      <a:pt x="3998" y="4187"/>
                    </a:cubicBezTo>
                    <a:cubicBezTo>
                      <a:pt x="3960" y="3940"/>
                      <a:pt x="3953" y="3690"/>
                      <a:pt x="3941" y="3444"/>
                    </a:cubicBezTo>
                    <a:cubicBezTo>
                      <a:pt x="3915" y="2842"/>
                      <a:pt x="3860" y="2230"/>
                      <a:pt x="3636" y="1670"/>
                    </a:cubicBezTo>
                    <a:cubicBezTo>
                      <a:pt x="3412" y="1110"/>
                      <a:pt x="3004" y="601"/>
                      <a:pt x="2443" y="374"/>
                    </a:cubicBezTo>
                    <a:cubicBezTo>
                      <a:pt x="2266" y="302"/>
                      <a:pt x="2072" y="267"/>
                      <a:pt x="1879" y="267"/>
                    </a:cubicBezTo>
                    <a:cubicBezTo>
                      <a:pt x="1665" y="267"/>
                      <a:pt x="1452" y="310"/>
                      <a:pt x="1260" y="396"/>
                    </a:cubicBezTo>
                    <a:cubicBezTo>
                      <a:pt x="1331" y="339"/>
                      <a:pt x="1443" y="265"/>
                      <a:pt x="1604" y="198"/>
                    </a:cubicBezTo>
                    <a:cubicBezTo>
                      <a:pt x="1758" y="131"/>
                      <a:pt x="1973" y="77"/>
                      <a:pt x="2218" y="77"/>
                    </a:cubicBezTo>
                    <a:close/>
                    <a:moveTo>
                      <a:pt x="2267" y="0"/>
                    </a:moveTo>
                    <a:cubicBezTo>
                      <a:pt x="1990" y="0"/>
                      <a:pt x="1750" y="68"/>
                      <a:pt x="1581" y="149"/>
                    </a:cubicBezTo>
                    <a:cubicBezTo>
                      <a:pt x="1424" y="224"/>
                      <a:pt x="1316" y="306"/>
                      <a:pt x="1249" y="370"/>
                    </a:cubicBezTo>
                    <a:cubicBezTo>
                      <a:pt x="1226" y="392"/>
                      <a:pt x="1211" y="411"/>
                      <a:pt x="1197" y="426"/>
                    </a:cubicBezTo>
                    <a:cubicBezTo>
                      <a:pt x="1043" y="504"/>
                      <a:pt x="909" y="608"/>
                      <a:pt x="800" y="743"/>
                    </a:cubicBezTo>
                    <a:lnTo>
                      <a:pt x="1" y="7948"/>
                    </a:lnTo>
                    <a:lnTo>
                      <a:pt x="5862" y="11530"/>
                    </a:lnTo>
                    <a:cubicBezTo>
                      <a:pt x="6313" y="11486"/>
                      <a:pt x="6777" y="11441"/>
                      <a:pt x="7195" y="11258"/>
                    </a:cubicBezTo>
                    <a:cubicBezTo>
                      <a:pt x="7613" y="11079"/>
                      <a:pt x="7991" y="10734"/>
                      <a:pt x="8087" y="10286"/>
                    </a:cubicBezTo>
                    <a:cubicBezTo>
                      <a:pt x="8189" y="9842"/>
                      <a:pt x="7931" y="9312"/>
                      <a:pt x="7482" y="9214"/>
                    </a:cubicBezTo>
                    <a:cubicBezTo>
                      <a:pt x="7281" y="9169"/>
                      <a:pt x="7027" y="9196"/>
                      <a:pt x="6908" y="9028"/>
                    </a:cubicBezTo>
                    <a:cubicBezTo>
                      <a:pt x="6796" y="8871"/>
                      <a:pt x="6874" y="8662"/>
                      <a:pt x="6937" y="8483"/>
                    </a:cubicBezTo>
                    <a:cubicBezTo>
                      <a:pt x="7143" y="7911"/>
                      <a:pt x="7177" y="7264"/>
                      <a:pt x="6956" y="6697"/>
                    </a:cubicBezTo>
                    <a:cubicBezTo>
                      <a:pt x="6810" y="6320"/>
                      <a:pt x="6545" y="5983"/>
                      <a:pt x="6213" y="5759"/>
                    </a:cubicBezTo>
                    <a:cubicBezTo>
                      <a:pt x="6261" y="5711"/>
                      <a:pt x="6306" y="5659"/>
                      <a:pt x="6339" y="5599"/>
                    </a:cubicBezTo>
                    <a:cubicBezTo>
                      <a:pt x="6441" y="5420"/>
                      <a:pt x="6477" y="5218"/>
                      <a:pt x="6477" y="5031"/>
                    </a:cubicBezTo>
                    <a:cubicBezTo>
                      <a:pt x="6470" y="4661"/>
                      <a:pt x="6355" y="4303"/>
                      <a:pt x="6101" y="4087"/>
                    </a:cubicBezTo>
                    <a:cubicBezTo>
                      <a:pt x="5972" y="3979"/>
                      <a:pt x="5809" y="3924"/>
                      <a:pt x="5656" y="3924"/>
                    </a:cubicBezTo>
                    <a:cubicBezTo>
                      <a:pt x="5511" y="3924"/>
                      <a:pt x="5375" y="3973"/>
                      <a:pt x="5286" y="4075"/>
                    </a:cubicBezTo>
                    <a:cubicBezTo>
                      <a:pt x="5100" y="4266"/>
                      <a:pt x="5115" y="4568"/>
                      <a:pt x="5275" y="4680"/>
                    </a:cubicBezTo>
                    <a:cubicBezTo>
                      <a:pt x="5356" y="4743"/>
                      <a:pt x="5441" y="4765"/>
                      <a:pt x="5516" y="4765"/>
                    </a:cubicBezTo>
                    <a:cubicBezTo>
                      <a:pt x="5578" y="4765"/>
                      <a:pt x="5633" y="4749"/>
                      <a:pt x="5671" y="4728"/>
                    </a:cubicBezTo>
                    <a:cubicBezTo>
                      <a:pt x="5757" y="4684"/>
                      <a:pt x="5768" y="4632"/>
                      <a:pt x="5768" y="4632"/>
                    </a:cubicBezTo>
                    <a:cubicBezTo>
                      <a:pt x="5768" y="4631"/>
                      <a:pt x="5768" y="4631"/>
                      <a:pt x="5767" y="4631"/>
                    </a:cubicBezTo>
                    <a:cubicBezTo>
                      <a:pt x="5761" y="4631"/>
                      <a:pt x="5733" y="4675"/>
                      <a:pt x="5660" y="4706"/>
                    </a:cubicBezTo>
                    <a:cubicBezTo>
                      <a:pt x="5630" y="4718"/>
                      <a:pt x="5590" y="4726"/>
                      <a:pt x="5545" y="4726"/>
                    </a:cubicBezTo>
                    <a:cubicBezTo>
                      <a:pt x="5472" y="4726"/>
                      <a:pt x="5385" y="4704"/>
                      <a:pt x="5308" y="4639"/>
                    </a:cubicBezTo>
                    <a:cubicBezTo>
                      <a:pt x="5182" y="4542"/>
                      <a:pt x="5174" y="4288"/>
                      <a:pt x="5343" y="4127"/>
                    </a:cubicBezTo>
                    <a:cubicBezTo>
                      <a:pt x="5414" y="4048"/>
                      <a:pt x="5524" y="4009"/>
                      <a:pt x="5642" y="4009"/>
                    </a:cubicBezTo>
                    <a:cubicBezTo>
                      <a:pt x="5776" y="4009"/>
                      <a:pt x="5922" y="4060"/>
                      <a:pt x="6037" y="4161"/>
                    </a:cubicBezTo>
                    <a:cubicBezTo>
                      <a:pt x="6258" y="4347"/>
                      <a:pt x="6365" y="4687"/>
                      <a:pt x="6365" y="5031"/>
                    </a:cubicBezTo>
                    <a:cubicBezTo>
                      <a:pt x="6365" y="5203"/>
                      <a:pt x="6329" y="5382"/>
                      <a:pt x="6235" y="5539"/>
                    </a:cubicBezTo>
                    <a:cubicBezTo>
                      <a:pt x="6201" y="5595"/>
                      <a:pt x="6156" y="5647"/>
                      <a:pt x="6108" y="5692"/>
                    </a:cubicBezTo>
                    <a:cubicBezTo>
                      <a:pt x="5970" y="5610"/>
                      <a:pt x="5820" y="5550"/>
                      <a:pt x="5663" y="5509"/>
                    </a:cubicBezTo>
                    <a:cubicBezTo>
                      <a:pt x="5327" y="5431"/>
                      <a:pt x="4965" y="5449"/>
                      <a:pt x="4659" y="5289"/>
                    </a:cubicBezTo>
                    <a:cubicBezTo>
                      <a:pt x="4401" y="5158"/>
                      <a:pt x="4218" y="4908"/>
                      <a:pt x="4114" y="4635"/>
                    </a:cubicBezTo>
                    <a:cubicBezTo>
                      <a:pt x="4110" y="4606"/>
                      <a:pt x="4106" y="4575"/>
                      <a:pt x="4106" y="4546"/>
                    </a:cubicBezTo>
                    <a:cubicBezTo>
                      <a:pt x="4106" y="4090"/>
                      <a:pt x="4248" y="3645"/>
                      <a:pt x="4293" y="3201"/>
                    </a:cubicBezTo>
                    <a:cubicBezTo>
                      <a:pt x="4345" y="2756"/>
                      <a:pt x="4341" y="2320"/>
                      <a:pt x="4259" y="1913"/>
                    </a:cubicBezTo>
                    <a:cubicBezTo>
                      <a:pt x="4102" y="1094"/>
                      <a:pt x="3594" y="444"/>
                      <a:pt x="3023" y="175"/>
                    </a:cubicBezTo>
                    <a:cubicBezTo>
                      <a:pt x="2758" y="48"/>
                      <a:pt x="2500" y="0"/>
                      <a:pt x="22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656;p48"/>
              <p:cNvSpPr/>
              <p:nvPr/>
            </p:nvSpPr>
            <p:spPr>
              <a:xfrm>
                <a:off x="1466889" y="1696005"/>
                <a:ext cx="118330" cy="251801"/>
              </a:xfrm>
              <a:custGeom>
                <a:avLst/>
                <a:gdLst/>
                <a:ahLst/>
                <a:cxnLst/>
                <a:rect l="l" t="t" r="r" b="b"/>
                <a:pathLst>
                  <a:path w="7448" h="15849" extrusionOk="0">
                    <a:moveTo>
                      <a:pt x="3208" y="0"/>
                    </a:moveTo>
                    <a:lnTo>
                      <a:pt x="1476" y="900"/>
                    </a:lnTo>
                    <a:cubicBezTo>
                      <a:pt x="568" y="1371"/>
                      <a:pt x="0" y="2312"/>
                      <a:pt x="11" y="3331"/>
                    </a:cubicBezTo>
                    <a:cubicBezTo>
                      <a:pt x="23" y="4665"/>
                      <a:pt x="56" y="6473"/>
                      <a:pt x="145" y="7500"/>
                    </a:cubicBezTo>
                    <a:cubicBezTo>
                      <a:pt x="295" y="9263"/>
                      <a:pt x="2081" y="9409"/>
                      <a:pt x="2081" y="9409"/>
                    </a:cubicBezTo>
                    <a:cubicBezTo>
                      <a:pt x="2081" y="9409"/>
                      <a:pt x="2155" y="10044"/>
                      <a:pt x="2211" y="10675"/>
                    </a:cubicBezTo>
                    <a:cubicBezTo>
                      <a:pt x="2211" y="10679"/>
                      <a:pt x="1823" y="15849"/>
                      <a:pt x="3628" y="15849"/>
                    </a:cubicBezTo>
                    <a:cubicBezTo>
                      <a:pt x="3636" y="15849"/>
                      <a:pt x="3645" y="15849"/>
                      <a:pt x="3653" y="15848"/>
                    </a:cubicBezTo>
                    <a:cubicBezTo>
                      <a:pt x="5009" y="15814"/>
                      <a:pt x="5917" y="12968"/>
                      <a:pt x="6305" y="11475"/>
                    </a:cubicBezTo>
                    <a:lnTo>
                      <a:pt x="6506" y="10653"/>
                    </a:lnTo>
                    <a:lnTo>
                      <a:pt x="6506" y="10608"/>
                    </a:lnTo>
                    <a:cubicBezTo>
                      <a:pt x="6510" y="10589"/>
                      <a:pt x="6514" y="10575"/>
                      <a:pt x="6514" y="10575"/>
                    </a:cubicBezTo>
                    <a:lnTo>
                      <a:pt x="6506" y="10575"/>
                    </a:lnTo>
                    <a:lnTo>
                      <a:pt x="6465" y="5622"/>
                    </a:lnTo>
                    <a:lnTo>
                      <a:pt x="6522" y="5677"/>
                    </a:lnTo>
                    <a:cubicBezTo>
                      <a:pt x="6579" y="5743"/>
                      <a:pt x="6663" y="5771"/>
                      <a:pt x="6751" y="5771"/>
                    </a:cubicBezTo>
                    <a:cubicBezTo>
                      <a:pt x="6818" y="5771"/>
                      <a:pt x="6886" y="5755"/>
                      <a:pt x="6947" y="5729"/>
                    </a:cubicBezTo>
                    <a:cubicBezTo>
                      <a:pt x="7146" y="5648"/>
                      <a:pt x="7298" y="5476"/>
                      <a:pt x="7373" y="5278"/>
                    </a:cubicBezTo>
                    <a:cubicBezTo>
                      <a:pt x="7448" y="5080"/>
                      <a:pt x="7444" y="4855"/>
                      <a:pt x="7384" y="4654"/>
                    </a:cubicBezTo>
                    <a:cubicBezTo>
                      <a:pt x="7343" y="4516"/>
                      <a:pt x="7272" y="4385"/>
                      <a:pt x="7156" y="4303"/>
                    </a:cubicBezTo>
                    <a:cubicBezTo>
                      <a:pt x="7066" y="4243"/>
                      <a:pt x="6951" y="4222"/>
                      <a:pt x="6831" y="4222"/>
                    </a:cubicBezTo>
                    <a:cubicBezTo>
                      <a:pt x="6703" y="4222"/>
                      <a:pt x="6570" y="4246"/>
                      <a:pt x="6454" y="4273"/>
                    </a:cubicBezTo>
                    <a:lnTo>
                      <a:pt x="6439" y="2619"/>
                    </a:lnTo>
                    <a:lnTo>
                      <a:pt x="320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657;p48"/>
              <p:cNvSpPr/>
              <p:nvPr/>
            </p:nvSpPr>
            <p:spPr>
              <a:xfrm>
                <a:off x="1473641" y="1765783"/>
                <a:ext cx="7308" cy="7197"/>
              </a:xfrm>
              <a:custGeom>
                <a:avLst/>
                <a:gdLst/>
                <a:ahLst/>
                <a:cxnLst/>
                <a:rect l="l" t="t" r="r" b="b"/>
                <a:pathLst>
                  <a:path w="460" h="453" extrusionOk="0">
                    <a:moveTo>
                      <a:pt x="232" y="1"/>
                    </a:moveTo>
                    <a:cubicBezTo>
                      <a:pt x="229" y="1"/>
                      <a:pt x="227" y="1"/>
                      <a:pt x="225" y="1"/>
                    </a:cubicBezTo>
                    <a:cubicBezTo>
                      <a:pt x="98" y="1"/>
                      <a:pt x="1" y="105"/>
                      <a:pt x="5" y="232"/>
                    </a:cubicBezTo>
                    <a:cubicBezTo>
                      <a:pt x="8" y="356"/>
                      <a:pt x="109" y="453"/>
                      <a:pt x="236" y="453"/>
                    </a:cubicBezTo>
                    <a:cubicBezTo>
                      <a:pt x="360" y="449"/>
                      <a:pt x="460" y="344"/>
                      <a:pt x="456" y="221"/>
                    </a:cubicBezTo>
                    <a:cubicBezTo>
                      <a:pt x="453" y="96"/>
                      <a:pt x="352"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658;p48"/>
              <p:cNvSpPr/>
              <p:nvPr/>
            </p:nvSpPr>
            <p:spPr>
              <a:xfrm>
                <a:off x="1469908" y="1761080"/>
                <a:ext cx="14553" cy="4607"/>
              </a:xfrm>
              <a:custGeom>
                <a:avLst/>
                <a:gdLst/>
                <a:ahLst/>
                <a:cxnLst/>
                <a:rect l="l" t="t" r="r" b="b"/>
                <a:pathLst>
                  <a:path w="916" h="290" extrusionOk="0">
                    <a:moveTo>
                      <a:pt x="487" y="0"/>
                    </a:moveTo>
                    <a:cubicBezTo>
                      <a:pt x="471" y="0"/>
                      <a:pt x="454" y="1"/>
                      <a:pt x="438" y="2"/>
                    </a:cubicBezTo>
                    <a:cubicBezTo>
                      <a:pt x="288" y="16"/>
                      <a:pt x="161" y="83"/>
                      <a:pt x="93" y="151"/>
                    </a:cubicBezTo>
                    <a:cubicBezTo>
                      <a:pt x="23" y="214"/>
                      <a:pt x="0" y="274"/>
                      <a:pt x="15" y="285"/>
                    </a:cubicBezTo>
                    <a:cubicBezTo>
                      <a:pt x="18" y="288"/>
                      <a:pt x="22" y="289"/>
                      <a:pt x="27" y="289"/>
                    </a:cubicBezTo>
                    <a:cubicBezTo>
                      <a:pt x="76" y="289"/>
                      <a:pt x="228" y="168"/>
                      <a:pt x="448" y="151"/>
                    </a:cubicBezTo>
                    <a:cubicBezTo>
                      <a:pt x="470" y="149"/>
                      <a:pt x="491" y="148"/>
                      <a:pt x="512" y="148"/>
                    </a:cubicBezTo>
                    <a:cubicBezTo>
                      <a:pt x="694" y="148"/>
                      <a:pt x="835" y="217"/>
                      <a:pt x="887" y="217"/>
                    </a:cubicBezTo>
                    <a:cubicBezTo>
                      <a:pt x="895" y="217"/>
                      <a:pt x="901" y="215"/>
                      <a:pt x="905" y="211"/>
                    </a:cubicBezTo>
                    <a:cubicBezTo>
                      <a:pt x="915" y="196"/>
                      <a:pt x="886" y="144"/>
                      <a:pt x="803" y="87"/>
                    </a:cubicBezTo>
                    <a:cubicBezTo>
                      <a:pt x="730" y="41"/>
                      <a:pt x="619" y="0"/>
                      <a:pt x="4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659;p48"/>
              <p:cNvSpPr/>
              <p:nvPr/>
            </p:nvSpPr>
            <p:spPr>
              <a:xfrm>
                <a:off x="1515314" y="1764528"/>
                <a:ext cx="7245" cy="7197"/>
              </a:xfrm>
              <a:custGeom>
                <a:avLst/>
                <a:gdLst/>
                <a:ahLst/>
                <a:cxnLst/>
                <a:rect l="l" t="t" r="r" b="b"/>
                <a:pathLst>
                  <a:path w="456" h="453" extrusionOk="0">
                    <a:moveTo>
                      <a:pt x="231" y="1"/>
                    </a:moveTo>
                    <a:cubicBezTo>
                      <a:pt x="229" y="1"/>
                      <a:pt x="226" y="1"/>
                      <a:pt x="224" y="1"/>
                    </a:cubicBezTo>
                    <a:cubicBezTo>
                      <a:pt x="97" y="5"/>
                      <a:pt x="0" y="106"/>
                      <a:pt x="4" y="233"/>
                    </a:cubicBezTo>
                    <a:cubicBezTo>
                      <a:pt x="4" y="353"/>
                      <a:pt x="104" y="453"/>
                      <a:pt x="227" y="453"/>
                    </a:cubicBezTo>
                    <a:cubicBezTo>
                      <a:pt x="229" y="453"/>
                      <a:pt x="232" y="453"/>
                      <a:pt x="235" y="453"/>
                    </a:cubicBezTo>
                    <a:cubicBezTo>
                      <a:pt x="359" y="449"/>
                      <a:pt x="455" y="345"/>
                      <a:pt x="455" y="221"/>
                    </a:cubicBezTo>
                    <a:cubicBezTo>
                      <a:pt x="452" y="96"/>
                      <a:pt x="351"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660;p48"/>
              <p:cNvSpPr/>
              <p:nvPr/>
            </p:nvSpPr>
            <p:spPr>
              <a:xfrm>
                <a:off x="1512820" y="1759825"/>
                <a:ext cx="14553" cy="4607"/>
              </a:xfrm>
              <a:custGeom>
                <a:avLst/>
                <a:gdLst/>
                <a:ahLst/>
                <a:cxnLst/>
                <a:rect l="l" t="t" r="r" b="b"/>
                <a:pathLst>
                  <a:path w="916" h="290" extrusionOk="0">
                    <a:moveTo>
                      <a:pt x="482" y="0"/>
                    </a:moveTo>
                    <a:cubicBezTo>
                      <a:pt x="467" y="0"/>
                      <a:pt x="452" y="1"/>
                      <a:pt x="437" y="2"/>
                    </a:cubicBezTo>
                    <a:cubicBezTo>
                      <a:pt x="283" y="14"/>
                      <a:pt x="161" y="85"/>
                      <a:pt x="93" y="148"/>
                    </a:cubicBezTo>
                    <a:cubicBezTo>
                      <a:pt x="19" y="215"/>
                      <a:pt x="0" y="271"/>
                      <a:pt x="11" y="286"/>
                    </a:cubicBezTo>
                    <a:cubicBezTo>
                      <a:pt x="13" y="288"/>
                      <a:pt x="17" y="289"/>
                      <a:pt x="21" y="289"/>
                    </a:cubicBezTo>
                    <a:cubicBezTo>
                      <a:pt x="69" y="289"/>
                      <a:pt x="225" y="165"/>
                      <a:pt x="448" y="148"/>
                    </a:cubicBezTo>
                    <a:cubicBezTo>
                      <a:pt x="470" y="146"/>
                      <a:pt x="491" y="145"/>
                      <a:pt x="512" y="145"/>
                    </a:cubicBezTo>
                    <a:cubicBezTo>
                      <a:pt x="693" y="145"/>
                      <a:pt x="834" y="214"/>
                      <a:pt x="883" y="214"/>
                    </a:cubicBezTo>
                    <a:cubicBezTo>
                      <a:pt x="892" y="214"/>
                      <a:pt x="897" y="212"/>
                      <a:pt x="900" y="207"/>
                    </a:cubicBezTo>
                    <a:cubicBezTo>
                      <a:pt x="915" y="193"/>
                      <a:pt x="881" y="140"/>
                      <a:pt x="803" y="88"/>
                    </a:cubicBezTo>
                    <a:cubicBezTo>
                      <a:pt x="729" y="41"/>
                      <a:pt x="613" y="0"/>
                      <a:pt x="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661;p48"/>
              <p:cNvSpPr/>
              <p:nvPr/>
            </p:nvSpPr>
            <p:spPr>
              <a:xfrm>
                <a:off x="1489481" y="1763829"/>
                <a:ext cx="10581" cy="34253"/>
              </a:xfrm>
              <a:custGeom>
                <a:avLst/>
                <a:gdLst/>
                <a:ahLst/>
                <a:cxnLst/>
                <a:rect l="l" t="t" r="r" b="b"/>
                <a:pathLst>
                  <a:path w="666" h="2156" extrusionOk="0">
                    <a:moveTo>
                      <a:pt x="639" y="0"/>
                    </a:moveTo>
                    <a:cubicBezTo>
                      <a:pt x="607" y="0"/>
                      <a:pt x="415" y="576"/>
                      <a:pt x="202" y="1293"/>
                    </a:cubicBezTo>
                    <a:cubicBezTo>
                      <a:pt x="150" y="1472"/>
                      <a:pt x="102" y="1644"/>
                      <a:pt x="54" y="1805"/>
                    </a:cubicBezTo>
                    <a:cubicBezTo>
                      <a:pt x="35" y="1879"/>
                      <a:pt x="1" y="1969"/>
                      <a:pt x="38" y="2062"/>
                    </a:cubicBezTo>
                    <a:cubicBezTo>
                      <a:pt x="57" y="2107"/>
                      <a:pt x="106" y="2141"/>
                      <a:pt x="143" y="2148"/>
                    </a:cubicBezTo>
                    <a:cubicBezTo>
                      <a:pt x="166" y="2155"/>
                      <a:pt x="188" y="2156"/>
                      <a:pt x="208" y="2156"/>
                    </a:cubicBezTo>
                    <a:cubicBezTo>
                      <a:pt x="224" y="2156"/>
                      <a:pt x="238" y="2155"/>
                      <a:pt x="251" y="2155"/>
                    </a:cubicBezTo>
                    <a:cubicBezTo>
                      <a:pt x="497" y="2148"/>
                      <a:pt x="651" y="2137"/>
                      <a:pt x="651" y="2122"/>
                    </a:cubicBezTo>
                    <a:cubicBezTo>
                      <a:pt x="651" y="2107"/>
                      <a:pt x="497" y="2092"/>
                      <a:pt x="251" y="2081"/>
                    </a:cubicBezTo>
                    <a:cubicBezTo>
                      <a:pt x="188" y="2077"/>
                      <a:pt x="132" y="2070"/>
                      <a:pt x="116" y="2029"/>
                    </a:cubicBezTo>
                    <a:cubicBezTo>
                      <a:pt x="99" y="1980"/>
                      <a:pt x="121" y="1909"/>
                      <a:pt x="147" y="1831"/>
                    </a:cubicBezTo>
                    <a:cubicBezTo>
                      <a:pt x="195" y="1670"/>
                      <a:pt x="247" y="1502"/>
                      <a:pt x="304" y="1322"/>
                    </a:cubicBezTo>
                    <a:cubicBezTo>
                      <a:pt x="516" y="602"/>
                      <a:pt x="666" y="8"/>
                      <a:pt x="640" y="0"/>
                    </a:cubicBezTo>
                    <a:cubicBezTo>
                      <a:pt x="640" y="0"/>
                      <a:pt x="640" y="0"/>
                      <a:pt x="6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662;p48"/>
              <p:cNvSpPr/>
              <p:nvPr/>
            </p:nvSpPr>
            <p:spPr>
              <a:xfrm>
                <a:off x="1494120" y="1800720"/>
                <a:ext cx="21067" cy="11439"/>
              </a:xfrm>
              <a:custGeom>
                <a:avLst/>
                <a:gdLst/>
                <a:ahLst/>
                <a:cxnLst/>
                <a:rect l="l" t="t" r="r" b="b"/>
                <a:pathLst>
                  <a:path w="1326" h="720" extrusionOk="0">
                    <a:moveTo>
                      <a:pt x="1200" y="1"/>
                    </a:moveTo>
                    <a:lnTo>
                      <a:pt x="1200" y="1"/>
                    </a:lnTo>
                    <a:cubicBezTo>
                      <a:pt x="1184" y="1"/>
                      <a:pt x="485" y="435"/>
                      <a:pt x="0" y="446"/>
                    </a:cubicBezTo>
                    <a:cubicBezTo>
                      <a:pt x="0" y="446"/>
                      <a:pt x="200" y="720"/>
                      <a:pt x="532" y="720"/>
                    </a:cubicBezTo>
                    <a:cubicBezTo>
                      <a:pt x="618" y="720"/>
                      <a:pt x="713" y="701"/>
                      <a:pt x="815" y="655"/>
                    </a:cubicBezTo>
                    <a:cubicBezTo>
                      <a:pt x="1326" y="424"/>
                      <a:pt x="1200" y="2"/>
                      <a:pt x="1200" y="2"/>
                    </a:cubicBezTo>
                    <a:cubicBezTo>
                      <a:pt x="1200" y="1"/>
                      <a:pt x="1200" y="1"/>
                      <a:pt x="12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663;p48"/>
              <p:cNvSpPr/>
              <p:nvPr/>
            </p:nvSpPr>
            <p:spPr>
              <a:xfrm>
                <a:off x="1499935" y="1832018"/>
                <a:ext cx="36859" cy="20320"/>
              </a:xfrm>
              <a:custGeom>
                <a:avLst/>
                <a:gdLst/>
                <a:ahLst/>
                <a:cxnLst/>
                <a:rect l="l" t="t" r="r" b="b"/>
                <a:pathLst>
                  <a:path w="2320" h="1279" extrusionOk="0">
                    <a:moveTo>
                      <a:pt x="2320" y="0"/>
                    </a:moveTo>
                    <a:cubicBezTo>
                      <a:pt x="1189" y="833"/>
                      <a:pt x="1" y="848"/>
                      <a:pt x="1" y="848"/>
                    </a:cubicBezTo>
                    <a:lnTo>
                      <a:pt x="49" y="1278"/>
                    </a:lnTo>
                    <a:cubicBezTo>
                      <a:pt x="71" y="1278"/>
                      <a:pt x="93" y="1278"/>
                      <a:pt x="115" y="1278"/>
                    </a:cubicBezTo>
                    <a:cubicBezTo>
                      <a:pt x="1832" y="1278"/>
                      <a:pt x="2320" y="0"/>
                      <a:pt x="232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664;p48"/>
              <p:cNvSpPr/>
              <p:nvPr/>
            </p:nvSpPr>
            <p:spPr>
              <a:xfrm>
                <a:off x="1462091" y="1694083"/>
                <a:ext cx="120824" cy="69953"/>
              </a:xfrm>
              <a:custGeom>
                <a:avLst/>
                <a:gdLst/>
                <a:ahLst/>
                <a:cxnLst/>
                <a:rect l="l" t="t" r="r" b="b"/>
                <a:pathLst>
                  <a:path w="7605" h="4403" extrusionOk="0">
                    <a:moveTo>
                      <a:pt x="3713" y="1"/>
                    </a:moveTo>
                    <a:cubicBezTo>
                      <a:pt x="0" y="1"/>
                      <a:pt x="63" y="3666"/>
                      <a:pt x="63" y="3666"/>
                    </a:cubicBezTo>
                    <a:cubicBezTo>
                      <a:pt x="209" y="3686"/>
                      <a:pt x="347" y="3695"/>
                      <a:pt x="481" y="3695"/>
                    </a:cubicBezTo>
                    <a:cubicBezTo>
                      <a:pt x="1054" y="3695"/>
                      <a:pt x="1543" y="3529"/>
                      <a:pt x="2154" y="3374"/>
                    </a:cubicBezTo>
                    <a:cubicBezTo>
                      <a:pt x="2905" y="3184"/>
                      <a:pt x="3619" y="2687"/>
                      <a:pt x="3884" y="1959"/>
                    </a:cubicBezTo>
                    <a:cubicBezTo>
                      <a:pt x="3969" y="2437"/>
                      <a:pt x="4198" y="2892"/>
                      <a:pt x="4526" y="3251"/>
                    </a:cubicBezTo>
                    <a:cubicBezTo>
                      <a:pt x="4574" y="3307"/>
                      <a:pt x="4651" y="3357"/>
                      <a:pt x="4716" y="3357"/>
                    </a:cubicBezTo>
                    <a:cubicBezTo>
                      <a:pt x="4747" y="3357"/>
                      <a:pt x="4775" y="3346"/>
                      <a:pt x="4795" y="3318"/>
                    </a:cubicBezTo>
                    <a:cubicBezTo>
                      <a:pt x="4829" y="3273"/>
                      <a:pt x="4817" y="3210"/>
                      <a:pt x="4803" y="3158"/>
                    </a:cubicBezTo>
                    <a:cubicBezTo>
                      <a:pt x="4754" y="2952"/>
                      <a:pt x="4702" y="2747"/>
                      <a:pt x="4650" y="2542"/>
                    </a:cubicBezTo>
                    <a:lnTo>
                      <a:pt x="4650" y="2542"/>
                    </a:lnTo>
                    <a:cubicBezTo>
                      <a:pt x="4941" y="3009"/>
                      <a:pt x="5243" y="3483"/>
                      <a:pt x="5673" y="3826"/>
                    </a:cubicBezTo>
                    <a:cubicBezTo>
                      <a:pt x="5975" y="4067"/>
                      <a:pt x="6711" y="4402"/>
                      <a:pt x="7054" y="4402"/>
                    </a:cubicBezTo>
                    <a:cubicBezTo>
                      <a:pt x="7200" y="4402"/>
                      <a:pt x="7274" y="4342"/>
                      <a:pt x="7215" y="4188"/>
                    </a:cubicBezTo>
                    <a:cubicBezTo>
                      <a:pt x="7163" y="4062"/>
                      <a:pt x="7604" y="61"/>
                      <a:pt x="3802" y="1"/>
                    </a:cubicBezTo>
                    <a:cubicBezTo>
                      <a:pt x="3772" y="1"/>
                      <a:pt x="3742" y="1"/>
                      <a:pt x="37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665;p48"/>
              <p:cNvSpPr/>
              <p:nvPr/>
            </p:nvSpPr>
            <p:spPr>
              <a:xfrm>
                <a:off x="1569951" y="1769056"/>
                <a:ext cx="10168" cy="13536"/>
              </a:xfrm>
              <a:custGeom>
                <a:avLst/>
                <a:gdLst/>
                <a:ahLst/>
                <a:cxnLst/>
                <a:rect l="l" t="t" r="r" b="b"/>
                <a:pathLst>
                  <a:path w="640" h="852" extrusionOk="0">
                    <a:moveTo>
                      <a:pt x="233" y="0"/>
                    </a:moveTo>
                    <a:cubicBezTo>
                      <a:pt x="76" y="0"/>
                      <a:pt x="4" y="75"/>
                      <a:pt x="12" y="86"/>
                    </a:cubicBezTo>
                    <a:cubicBezTo>
                      <a:pt x="15" y="90"/>
                      <a:pt x="20" y="92"/>
                      <a:pt x="29" y="92"/>
                    </a:cubicBezTo>
                    <a:cubicBezTo>
                      <a:pt x="49" y="92"/>
                      <a:pt x="83" y="85"/>
                      <a:pt x="129" y="85"/>
                    </a:cubicBezTo>
                    <a:cubicBezTo>
                      <a:pt x="159" y="85"/>
                      <a:pt x="194" y="88"/>
                      <a:pt x="233" y="97"/>
                    </a:cubicBezTo>
                    <a:cubicBezTo>
                      <a:pt x="356" y="116"/>
                      <a:pt x="509" y="235"/>
                      <a:pt x="505" y="426"/>
                    </a:cubicBezTo>
                    <a:cubicBezTo>
                      <a:pt x="509" y="616"/>
                      <a:pt x="356" y="733"/>
                      <a:pt x="228" y="755"/>
                    </a:cubicBezTo>
                    <a:cubicBezTo>
                      <a:pt x="194" y="762"/>
                      <a:pt x="163" y="764"/>
                      <a:pt x="136" y="764"/>
                    </a:cubicBezTo>
                    <a:cubicBezTo>
                      <a:pt x="85" y="764"/>
                      <a:pt x="48" y="757"/>
                      <a:pt x="28" y="757"/>
                    </a:cubicBezTo>
                    <a:cubicBezTo>
                      <a:pt x="19" y="757"/>
                      <a:pt x="14" y="758"/>
                      <a:pt x="12" y="762"/>
                    </a:cubicBezTo>
                    <a:cubicBezTo>
                      <a:pt x="1" y="773"/>
                      <a:pt x="76" y="852"/>
                      <a:pt x="230" y="852"/>
                    </a:cubicBezTo>
                    <a:cubicBezTo>
                      <a:pt x="233" y="852"/>
                      <a:pt x="237" y="852"/>
                      <a:pt x="240" y="852"/>
                    </a:cubicBezTo>
                    <a:cubicBezTo>
                      <a:pt x="318" y="848"/>
                      <a:pt x="419" y="818"/>
                      <a:pt x="502" y="747"/>
                    </a:cubicBezTo>
                    <a:cubicBezTo>
                      <a:pt x="587" y="672"/>
                      <a:pt x="640" y="553"/>
                      <a:pt x="640" y="426"/>
                    </a:cubicBezTo>
                    <a:cubicBezTo>
                      <a:pt x="640" y="299"/>
                      <a:pt x="587" y="179"/>
                      <a:pt x="502" y="105"/>
                    </a:cubicBezTo>
                    <a:cubicBezTo>
                      <a:pt x="419" y="30"/>
                      <a:pt x="322" y="4"/>
                      <a:pt x="244" y="0"/>
                    </a:cubicBezTo>
                    <a:cubicBezTo>
                      <a:pt x="240" y="0"/>
                      <a:pt x="236" y="0"/>
                      <a:pt x="23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666;p48"/>
              <p:cNvSpPr/>
              <p:nvPr/>
            </p:nvSpPr>
            <p:spPr>
              <a:xfrm>
                <a:off x="1376505" y="1864000"/>
                <a:ext cx="304547" cy="330905"/>
              </a:xfrm>
              <a:custGeom>
                <a:avLst/>
                <a:gdLst/>
                <a:ahLst/>
                <a:cxnLst/>
                <a:rect l="l" t="t" r="r" b="b"/>
                <a:pathLst>
                  <a:path w="19169" h="20828" extrusionOk="0">
                    <a:moveTo>
                      <a:pt x="12199" y="1"/>
                    </a:moveTo>
                    <a:cubicBezTo>
                      <a:pt x="12199" y="4"/>
                      <a:pt x="12199" y="15"/>
                      <a:pt x="12195" y="34"/>
                    </a:cubicBezTo>
                    <a:lnTo>
                      <a:pt x="12195" y="79"/>
                    </a:lnTo>
                    <a:lnTo>
                      <a:pt x="11994" y="901"/>
                    </a:lnTo>
                    <a:cubicBezTo>
                      <a:pt x="11606" y="2394"/>
                      <a:pt x="10698" y="5240"/>
                      <a:pt x="9342" y="5274"/>
                    </a:cubicBezTo>
                    <a:cubicBezTo>
                      <a:pt x="9334" y="5275"/>
                      <a:pt x="9325" y="5275"/>
                      <a:pt x="9317" y="5275"/>
                    </a:cubicBezTo>
                    <a:cubicBezTo>
                      <a:pt x="7633" y="5275"/>
                      <a:pt x="7855" y="782"/>
                      <a:pt x="7893" y="172"/>
                    </a:cubicBezTo>
                    <a:lnTo>
                      <a:pt x="7893" y="172"/>
                    </a:lnTo>
                    <a:cubicBezTo>
                      <a:pt x="7788" y="191"/>
                      <a:pt x="7770" y="206"/>
                      <a:pt x="7770" y="206"/>
                    </a:cubicBezTo>
                    <a:cubicBezTo>
                      <a:pt x="7770" y="206"/>
                      <a:pt x="2387" y="504"/>
                      <a:pt x="0" y="5222"/>
                    </a:cubicBezTo>
                    <a:lnTo>
                      <a:pt x="4146" y="8255"/>
                    </a:lnTo>
                    <a:lnTo>
                      <a:pt x="5162" y="7643"/>
                    </a:lnTo>
                    <a:lnTo>
                      <a:pt x="5162" y="7643"/>
                    </a:lnTo>
                    <a:cubicBezTo>
                      <a:pt x="5162" y="7643"/>
                      <a:pt x="5495" y="14321"/>
                      <a:pt x="4924" y="16136"/>
                    </a:cubicBezTo>
                    <a:cubicBezTo>
                      <a:pt x="4281" y="18190"/>
                      <a:pt x="3283" y="20465"/>
                      <a:pt x="3283" y="20465"/>
                    </a:cubicBezTo>
                    <a:cubicBezTo>
                      <a:pt x="4851" y="20343"/>
                      <a:pt x="6493" y="20287"/>
                      <a:pt x="8197" y="20287"/>
                    </a:cubicBezTo>
                    <a:cubicBezTo>
                      <a:pt x="11453" y="20287"/>
                      <a:pt x="14936" y="20491"/>
                      <a:pt x="18567" y="20827"/>
                    </a:cubicBezTo>
                    <a:lnTo>
                      <a:pt x="14869" y="7272"/>
                    </a:lnTo>
                    <a:cubicBezTo>
                      <a:pt x="16151" y="7194"/>
                      <a:pt x="17335" y="6966"/>
                      <a:pt x="18515" y="6533"/>
                    </a:cubicBezTo>
                    <a:lnTo>
                      <a:pt x="19169" y="6402"/>
                    </a:lnTo>
                    <a:cubicBezTo>
                      <a:pt x="19169" y="6402"/>
                      <a:pt x="17743" y="1"/>
                      <a:pt x="1279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667;p48"/>
              <p:cNvSpPr/>
              <p:nvPr/>
            </p:nvSpPr>
            <p:spPr>
              <a:xfrm>
                <a:off x="1534284" y="2016250"/>
                <a:ext cx="65727" cy="16745"/>
              </a:xfrm>
              <a:custGeom>
                <a:avLst/>
                <a:gdLst/>
                <a:ahLst/>
                <a:cxnLst/>
                <a:rect l="l" t="t" r="r" b="b"/>
                <a:pathLst>
                  <a:path w="4137" h="1054" extrusionOk="0">
                    <a:moveTo>
                      <a:pt x="10" y="1"/>
                    </a:moveTo>
                    <a:cubicBezTo>
                      <a:pt x="9" y="1"/>
                      <a:pt x="9" y="1"/>
                      <a:pt x="8" y="1"/>
                    </a:cubicBezTo>
                    <a:cubicBezTo>
                      <a:pt x="1" y="9"/>
                      <a:pt x="35" y="65"/>
                      <a:pt x="113" y="155"/>
                    </a:cubicBezTo>
                    <a:cubicBezTo>
                      <a:pt x="187" y="244"/>
                      <a:pt x="311" y="368"/>
                      <a:pt x="479" y="498"/>
                    </a:cubicBezTo>
                    <a:cubicBezTo>
                      <a:pt x="815" y="756"/>
                      <a:pt x="1372" y="1029"/>
                      <a:pt x="2033" y="1051"/>
                    </a:cubicBezTo>
                    <a:cubicBezTo>
                      <a:pt x="2067" y="1052"/>
                      <a:pt x="2101" y="1053"/>
                      <a:pt x="2135" y="1053"/>
                    </a:cubicBezTo>
                    <a:cubicBezTo>
                      <a:pt x="2753" y="1053"/>
                      <a:pt x="3288" y="834"/>
                      <a:pt x="3624" y="610"/>
                    </a:cubicBezTo>
                    <a:cubicBezTo>
                      <a:pt x="3804" y="494"/>
                      <a:pt x="3934" y="382"/>
                      <a:pt x="4016" y="296"/>
                    </a:cubicBezTo>
                    <a:cubicBezTo>
                      <a:pt x="4099" y="211"/>
                      <a:pt x="4136" y="158"/>
                      <a:pt x="4132" y="151"/>
                    </a:cubicBezTo>
                    <a:cubicBezTo>
                      <a:pt x="4131" y="150"/>
                      <a:pt x="4130" y="150"/>
                      <a:pt x="4129" y="150"/>
                    </a:cubicBezTo>
                    <a:cubicBezTo>
                      <a:pt x="4100" y="150"/>
                      <a:pt x="3921" y="334"/>
                      <a:pt x="3576" y="532"/>
                    </a:cubicBezTo>
                    <a:cubicBezTo>
                      <a:pt x="3239" y="727"/>
                      <a:pt x="2724" y="918"/>
                      <a:pt x="2136" y="918"/>
                    </a:cubicBezTo>
                    <a:cubicBezTo>
                      <a:pt x="2105" y="918"/>
                      <a:pt x="2073" y="918"/>
                      <a:pt x="2040" y="917"/>
                    </a:cubicBezTo>
                    <a:cubicBezTo>
                      <a:pt x="1409" y="894"/>
                      <a:pt x="875" y="651"/>
                      <a:pt x="535" y="420"/>
                    </a:cubicBezTo>
                    <a:cubicBezTo>
                      <a:pt x="203" y="196"/>
                      <a:pt x="35"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668;p48"/>
              <p:cNvSpPr/>
              <p:nvPr/>
            </p:nvSpPr>
            <p:spPr>
              <a:xfrm>
                <a:off x="1596658" y="1945105"/>
                <a:ext cx="41498" cy="130166"/>
              </a:xfrm>
              <a:custGeom>
                <a:avLst/>
                <a:gdLst/>
                <a:ahLst/>
                <a:cxnLst/>
                <a:rect l="l" t="t" r="r" b="b"/>
                <a:pathLst>
                  <a:path w="2612" h="8193" extrusionOk="0">
                    <a:moveTo>
                      <a:pt x="9" y="1"/>
                    </a:moveTo>
                    <a:cubicBezTo>
                      <a:pt x="9" y="1"/>
                      <a:pt x="9" y="1"/>
                      <a:pt x="8" y="1"/>
                    </a:cubicBezTo>
                    <a:cubicBezTo>
                      <a:pt x="0" y="5"/>
                      <a:pt x="34" y="121"/>
                      <a:pt x="102" y="326"/>
                    </a:cubicBezTo>
                    <a:cubicBezTo>
                      <a:pt x="176" y="557"/>
                      <a:pt x="277" y="852"/>
                      <a:pt x="393" y="1200"/>
                    </a:cubicBezTo>
                    <a:cubicBezTo>
                      <a:pt x="640" y="1936"/>
                      <a:pt x="979" y="2955"/>
                      <a:pt x="1338" y="4084"/>
                    </a:cubicBezTo>
                    <a:cubicBezTo>
                      <a:pt x="1696" y="5215"/>
                      <a:pt x="2007" y="6243"/>
                      <a:pt x="2227" y="6989"/>
                    </a:cubicBezTo>
                    <a:cubicBezTo>
                      <a:pt x="2331" y="7341"/>
                      <a:pt x="2421" y="7636"/>
                      <a:pt x="2488" y="7871"/>
                    </a:cubicBezTo>
                    <a:cubicBezTo>
                      <a:pt x="2555" y="8080"/>
                      <a:pt x="2593" y="8192"/>
                      <a:pt x="2604" y="8192"/>
                    </a:cubicBezTo>
                    <a:cubicBezTo>
                      <a:pt x="2612" y="8189"/>
                      <a:pt x="2589" y="8069"/>
                      <a:pt x="2541" y="7856"/>
                    </a:cubicBezTo>
                    <a:cubicBezTo>
                      <a:pt x="2492" y="7647"/>
                      <a:pt x="2417" y="7341"/>
                      <a:pt x="2317" y="6963"/>
                    </a:cubicBezTo>
                    <a:cubicBezTo>
                      <a:pt x="2119" y="6213"/>
                      <a:pt x="1827" y="5178"/>
                      <a:pt x="1469" y="4046"/>
                    </a:cubicBezTo>
                    <a:cubicBezTo>
                      <a:pt x="1110" y="2911"/>
                      <a:pt x="755" y="1899"/>
                      <a:pt x="483" y="1166"/>
                    </a:cubicBezTo>
                    <a:cubicBezTo>
                      <a:pt x="345" y="804"/>
                      <a:pt x="233" y="509"/>
                      <a:pt x="150" y="307"/>
                    </a:cubicBezTo>
                    <a:cubicBezTo>
                      <a:pt x="69" y="109"/>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669;p48"/>
              <p:cNvSpPr/>
              <p:nvPr/>
            </p:nvSpPr>
            <p:spPr>
              <a:xfrm>
                <a:off x="1592321" y="1904020"/>
                <a:ext cx="20368" cy="8754"/>
              </a:xfrm>
              <a:custGeom>
                <a:avLst/>
                <a:gdLst/>
                <a:ahLst/>
                <a:cxnLst/>
                <a:rect l="l" t="t" r="r" b="b"/>
                <a:pathLst>
                  <a:path w="1282" h="551" extrusionOk="0">
                    <a:moveTo>
                      <a:pt x="36" y="0"/>
                    </a:moveTo>
                    <a:cubicBezTo>
                      <a:pt x="27" y="0"/>
                      <a:pt x="22" y="2"/>
                      <a:pt x="20" y="6"/>
                    </a:cubicBezTo>
                    <a:cubicBezTo>
                      <a:pt x="1" y="40"/>
                      <a:pt x="255" y="216"/>
                      <a:pt x="606" y="365"/>
                    </a:cubicBezTo>
                    <a:cubicBezTo>
                      <a:pt x="888" y="486"/>
                      <a:pt x="1143" y="551"/>
                      <a:pt x="1235" y="551"/>
                    </a:cubicBezTo>
                    <a:cubicBezTo>
                      <a:pt x="1256" y="551"/>
                      <a:pt x="1269" y="547"/>
                      <a:pt x="1271" y="540"/>
                    </a:cubicBezTo>
                    <a:cubicBezTo>
                      <a:pt x="1282" y="507"/>
                      <a:pt x="1002" y="387"/>
                      <a:pt x="658" y="238"/>
                    </a:cubicBezTo>
                    <a:cubicBezTo>
                      <a:pt x="354" y="109"/>
                      <a:pt x="102"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670;p48"/>
              <p:cNvSpPr/>
              <p:nvPr/>
            </p:nvSpPr>
            <p:spPr>
              <a:xfrm>
                <a:off x="1632198" y="1924452"/>
                <a:ext cx="8929" cy="23466"/>
              </a:xfrm>
              <a:custGeom>
                <a:avLst/>
                <a:gdLst/>
                <a:ahLst/>
                <a:cxnLst/>
                <a:rect l="l" t="t" r="r" b="b"/>
                <a:pathLst>
                  <a:path w="562" h="1477" extrusionOk="0">
                    <a:moveTo>
                      <a:pt x="522" y="1"/>
                    </a:moveTo>
                    <a:cubicBezTo>
                      <a:pt x="486" y="1"/>
                      <a:pt x="350" y="318"/>
                      <a:pt x="218" y="718"/>
                    </a:cubicBezTo>
                    <a:cubicBezTo>
                      <a:pt x="80" y="1126"/>
                      <a:pt x="1" y="1466"/>
                      <a:pt x="35" y="1476"/>
                    </a:cubicBezTo>
                    <a:cubicBezTo>
                      <a:pt x="36" y="1477"/>
                      <a:pt x="36" y="1477"/>
                      <a:pt x="37" y="1477"/>
                    </a:cubicBezTo>
                    <a:cubicBezTo>
                      <a:pt x="77" y="1477"/>
                      <a:pt x="212" y="1159"/>
                      <a:pt x="344" y="759"/>
                    </a:cubicBezTo>
                    <a:cubicBezTo>
                      <a:pt x="479" y="352"/>
                      <a:pt x="561" y="13"/>
                      <a:pt x="524" y="1"/>
                    </a:cubicBezTo>
                    <a:cubicBezTo>
                      <a:pt x="523" y="1"/>
                      <a:pt x="522" y="1"/>
                      <a:pt x="5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671;p48"/>
              <p:cNvSpPr/>
              <p:nvPr/>
            </p:nvSpPr>
            <p:spPr>
              <a:xfrm>
                <a:off x="1561642" y="1952414"/>
                <a:ext cx="11169" cy="20860"/>
              </a:xfrm>
              <a:custGeom>
                <a:avLst/>
                <a:gdLst/>
                <a:ahLst/>
                <a:cxnLst/>
                <a:rect l="l" t="t" r="r" b="b"/>
                <a:pathLst>
                  <a:path w="703" h="1313" extrusionOk="0">
                    <a:moveTo>
                      <a:pt x="667" y="0"/>
                    </a:moveTo>
                    <a:cubicBezTo>
                      <a:pt x="626" y="0"/>
                      <a:pt x="483" y="284"/>
                      <a:pt x="311" y="639"/>
                    </a:cubicBezTo>
                    <a:cubicBezTo>
                      <a:pt x="139" y="997"/>
                      <a:pt x="1" y="1293"/>
                      <a:pt x="34" y="1311"/>
                    </a:cubicBezTo>
                    <a:cubicBezTo>
                      <a:pt x="35" y="1312"/>
                      <a:pt x="36" y="1312"/>
                      <a:pt x="38" y="1312"/>
                    </a:cubicBezTo>
                    <a:cubicBezTo>
                      <a:pt x="77" y="1312"/>
                      <a:pt x="264" y="1049"/>
                      <a:pt x="434" y="695"/>
                    </a:cubicBezTo>
                    <a:cubicBezTo>
                      <a:pt x="610" y="333"/>
                      <a:pt x="703" y="16"/>
                      <a:pt x="670" y="1"/>
                    </a:cubicBezTo>
                    <a:cubicBezTo>
                      <a:pt x="669" y="0"/>
                      <a:pt x="66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672;p48"/>
              <p:cNvSpPr/>
              <p:nvPr/>
            </p:nvSpPr>
            <p:spPr>
              <a:xfrm>
                <a:off x="1532631" y="1977484"/>
                <a:ext cx="17174" cy="18175"/>
              </a:xfrm>
              <a:custGeom>
                <a:avLst/>
                <a:gdLst/>
                <a:ahLst/>
                <a:cxnLst/>
                <a:rect l="l" t="t" r="r" b="b"/>
                <a:pathLst>
                  <a:path w="1081" h="1144" extrusionOk="0">
                    <a:moveTo>
                      <a:pt x="35" y="1"/>
                    </a:moveTo>
                    <a:cubicBezTo>
                      <a:pt x="33" y="1"/>
                      <a:pt x="32" y="1"/>
                      <a:pt x="31" y="2"/>
                    </a:cubicBezTo>
                    <a:cubicBezTo>
                      <a:pt x="0" y="25"/>
                      <a:pt x="176" y="324"/>
                      <a:pt x="464" y="641"/>
                    </a:cubicBezTo>
                    <a:cubicBezTo>
                      <a:pt x="735" y="941"/>
                      <a:pt x="1000" y="1144"/>
                      <a:pt x="1047" y="1144"/>
                    </a:cubicBezTo>
                    <a:cubicBezTo>
                      <a:pt x="1050" y="1144"/>
                      <a:pt x="1052" y="1143"/>
                      <a:pt x="1053" y="1142"/>
                    </a:cubicBezTo>
                    <a:cubicBezTo>
                      <a:pt x="1080" y="1112"/>
                      <a:pt x="845" y="862"/>
                      <a:pt x="565" y="552"/>
                    </a:cubicBezTo>
                    <a:cubicBezTo>
                      <a:pt x="295" y="254"/>
                      <a:pt x="78"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673;p48"/>
              <p:cNvSpPr/>
              <p:nvPr/>
            </p:nvSpPr>
            <p:spPr>
              <a:xfrm>
                <a:off x="1578562" y="1992212"/>
                <a:ext cx="22513" cy="22465"/>
              </a:xfrm>
              <a:custGeom>
                <a:avLst/>
                <a:gdLst/>
                <a:ahLst/>
                <a:cxnLst/>
                <a:rect l="l" t="t" r="r" b="b"/>
                <a:pathLst>
                  <a:path w="1417" h="1414" extrusionOk="0">
                    <a:moveTo>
                      <a:pt x="1382" y="1"/>
                    </a:moveTo>
                    <a:cubicBezTo>
                      <a:pt x="1337" y="1"/>
                      <a:pt x="1072" y="298"/>
                      <a:pt x="736" y="648"/>
                    </a:cubicBezTo>
                    <a:cubicBezTo>
                      <a:pt x="475" y="921"/>
                      <a:pt x="247" y="1145"/>
                      <a:pt x="153" y="1257"/>
                    </a:cubicBezTo>
                    <a:lnTo>
                      <a:pt x="154" y="1257"/>
                    </a:lnTo>
                    <a:lnTo>
                      <a:pt x="154" y="1257"/>
                    </a:lnTo>
                    <a:cubicBezTo>
                      <a:pt x="152" y="1258"/>
                      <a:pt x="151" y="1259"/>
                      <a:pt x="150" y="1261"/>
                    </a:cubicBezTo>
                    <a:lnTo>
                      <a:pt x="0" y="1414"/>
                    </a:lnTo>
                    <a:lnTo>
                      <a:pt x="191" y="1298"/>
                    </a:lnTo>
                    <a:cubicBezTo>
                      <a:pt x="314" y="1223"/>
                      <a:pt x="568" y="1018"/>
                      <a:pt x="834" y="745"/>
                    </a:cubicBezTo>
                    <a:cubicBezTo>
                      <a:pt x="1188" y="375"/>
                      <a:pt x="1416" y="24"/>
                      <a:pt x="1386" y="2"/>
                    </a:cubicBezTo>
                    <a:cubicBezTo>
                      <a:pt x="1385" y="1"/>
                      <a:pt x="1384" y="1"/>
                      <a:pt x="13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674;p48"/>
              <p:cNvSpPr/>
              <p:nvPr/>
            </p:nvSpPr>
            <p:spPr>
              <a:xfrm>
                <a:off x="1590255" y="2053299"/>
                <a:ext cx="21496" cy="12567"/>
              </a:xfrm>
              <a:custGeom>
                <a:avLst/>
                <a:gdLst/>
                <a:ahLst/>
                <a:cxnLst/>
                <a:rect l="l" t="t" r="r" b="b"/>
                <a:pathLst>
                  <a:path w="1353" h="791" extrusionOk="0">
                    <a:moveTo>
                      <a:pt x="31" y="1"/>
                    </a:moveTo>
                    <a:cubicBezTo>
                      <a:pt x="27" y="1"/>
                      <a:pt x="24" y="2"/>
                      <a:pt x="22" y="4"/>
                    </a:cubicBezTo>
                    <a:cubicBezTo>
                      <a:pt x="0" y="34"/>
                      <a:pt x="255" y="269"/>
                      <a:pt x="624" y="489"/>
                    </a:cubicBezTo>
                    <a:cubicBezTo>
                      <a:pt x="950" y="681"/>
                      <a:pt x="1244" y="790"/>
                      <a:pt x="1319" y="790"/>
                    </a:cubicBezTo>
                    <a:cubicBezTo>
                      <a:pt x="1329" y="790"/>
                      <a:pt x="1336" y="788"/>
                      <a:pt x="1337" y="784"/>
                    </a:cubicBezTo>
                    <a:cubicBezTo>
                      <a:pt x="1353" y="751"/>
                      <a:pt x="1053" y="586"/>
                      <a:pt x="691" y="374"/>
                    </a:cubicBezTo>
                    <a:cubicBezTo>
                      <a:pt x="358" y="176"/>
                      <a:pt x="8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675;p48"/>
              <p:cNvSpPr/>
              <p:nvPr/>
            </p:nvSpPr>
            <p:spPr>
              <a:xfrm>
                <a:off x="1545326" y="2048946"/>
                <a:ext cx="15030" cy="20527"/>
              </a:xfrm>
              <a:custGeom>
                <a:avLst/>
                <a:gdLst/>
                <a:ahLst/>
                <a:cxnLst/>
                <a:rect l="l" t="t" r="r" b="b"/>
                <a:pathLst>
                  <a:path w="946" h="1292" extrusionOk="0">
                    <a:moveTo>
                      <a:pt x="912" y="0"/>
                    </a:moveTo>
                    <a:cubicBezTo>
                      <a:pt x="873" y="0"/>
                      <a:pt x="656" y="265"/>
                      <a:pt x="419" y="607"/>
                    </a:cubicBezTo>
                    <a:cubicBezTo>
                      <a:pt x="173" y="965"/>
                      <a:pt x="1" y="1272"/>
                      <a:pt x="30" y="1291"/>
                    </a:cubicBezTo>
                    <a:cubicBezTo>
                      <a:pt x="31" y="1291"/>
                      <a:pt x="33" y="1291"/>
                      <a:pt x="34" y="1291"/>
                    </a:cubicBezTo>
                    <a:cubicBezTo>
                      <a:pt x="78" y="1291"/>
                      <a:pt x="293" y="1028"/>
                      <a:pt x="531" y="686"/>
                    </a:cubicBezTo>
                    <a:cubicBezTo>
                      <a:pt x="774" y="331"/>
                      <a:pt x="946" y="24"/>
                      <a:pt x="916" y="2"/>
                    </a:cubicBezTo>
                    <a:cubicBezTo>
                      <a:pt x="915" y="1"/>
                      <a:pt x="914" y="0"/>
                      <a:pt x="9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676;p48"/>
              <p:cNvSpPr/>
              <p:nvPr/>
            </p:nvSpPr>
            <p:spPr>
              <a:xfrm>
                <a:off x="1509722" y="2039763"/>
                <a:ext cx="16698" cy="12599"/>
              </a:xfrm>
              <a:custGeom>
                <a:avLst/>
                <a:gdLst/>
                <a:ahLst/>
                <a:cxnLst/>
                <a:rect l="l" t="t" r="r" b="b"/>
                <a:pathLst>
                  <a:path w="1051" h="793" extrusionOk="0">
                    <a:moveTo>
                      <a:pt x="33" y="0"/>
                    </a:moveTo>
                    <a:cubicBezTo>
                      <a:pt x="28" y="0"/>
                      <a:pt x="25" y="2"/>
                      <a:pt x="23" y="4"/>
                    </a:cubicBezTo>
                    <a:cubicBezTo>
                      <a:pt x="1" y="34"/>
                      <a:pt x="206" y="233"/>
                      <a:pt x="483" y="449"/>
                    </a:cubicBezTo>
                    <a:cubicBezTo>
                      <a:pt x="735" y="647"/>
                      <a:pt x="960" y="792"/>
                      <a:pt x="1014" y="792"/>
                    </a:cubicBezTo>
                    <a:cubicBezTo>
                      <a:pt x="1019" y="792"/>
                      <a:pt x="1022" y="791"/>
                      <a:pt x="1024" y="788"/>
                    </a:cubicBezTo>
                    <a:cubicBezTo>
                      <a:pt x="1050" y="759"/>
                      <a:pt x="845" y="561"/>
                      <a:pt x="568" y="345"/>
                    </a:cubicBezTo>
                    <a:cubicBezTo>
                      <a:pt x="312" y="146"/>
                      <a:pt x="86"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677;p48"/>
              <p:cNvSpPr/>
              <p:nvPr/>
            </p:nvSpPr>
            <p:spPr>
              <a:xfrm>
                <a:off x="1491674" y="2002205"/>
                <a:ext cx="16348" cy="11296"/>
              </a:xfrm>
              <a:custGeom>
                <a:avLst/>
                <a:gdLst/>
                <a:ahLst/>
                <a:cxnLst/>
                <a:rect l="l" t="t" r="r" b="b"/>
                <a:pathLst>
                  <a:path w="1029" h="711" extrusionOk="0">
                    <a:moveTo>
                      <a:pt x="995" y="0"/>
                    </a:moveTo>
                    <a:cubicBezTo>
                      <a:pt x="942" y="0"/>
                      <a:pt x="723" y="127"/>
                      <a:pt x="476" y="303"/>
                    </a:cubicBezTo>
                    <a:cubicBezTo>
                      <a:pt x="203" y="497"/>
                      <a:pt x="1" y="676"/>
                      <a:pt x="23" y="706"/>
                    </a:cubicBezTo>
                    <a:cubicBezTo>
                      <a:pt x="25" y="709"/>
                      <a:pt x="30" y="710"/>
                      <a:pt x="36" y="710"/>
                    </a:cubicBezTo>
                    <a:cubicBezTo>
                      <a:pt x="92" y="710"/>
                      <a:pt x="308" y="587"/>
                      <a:pt x="554" y="411"/>
                    </a:cubicBezTo>
                    <a:cubicBezTo>
                      <a:pt x="826" y="217"/>
                      <a:pt x="1028" y="37"/>
                      <a:pt x="1006" y="4"/>
                    </a:cubicBezTo>
                    <a:cubicBezTo>
                      <a:pt x="1004" y="1"/>
                      <a:pt x="1000" y="0"/>
                      <a:pt x="9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678;p48"/>
              <p:cNvSpPr/>
              <p:nvPr/>
            </p:nvSpPr>
            <p:spPr>
              <a:xfrm>
                <a:off x="1488607" y="1961342"/>
                <a:ext cx="12583" cy="15379"/>
              </a:xfrm>
              <a:custGeom>
                <a:avLst/>
                <a:gdLst/>
                <a:ahLst/>
                <a:cxnLst/>
                <a:rect l="l" t="t" r="r" b="b"/>
                <a:pathLst>
                  <a:path w="792" h="968" extrusionOk="0">
                    <a:moveTo>
                      <a:pt x="36" y="1"/>
                    </a:moveTo>
                    <a:cubicBezTo>
                      <a:pt x="33" y="1"/>
                      <a:pt x="31" y="1"/>
                      <a:pt x="30" y="2"/>
                    </a:cubicBezTo>
                    <a:cubicBezTo>
                      <a:pt x="0" y="28"/>
                      <a:pt x="142" y="261"/>
                      <a:pt x="340" y="525"/>
                    </a:cubicBezTo>
                    <a:cubicBezTo>
                      <a:pt x="531" y="780"/>
                      <a:pt x="712" y="968"/>
                      <a:pt x="756" y="968"/>
                    </a:cubicBezTo>
                    <a:cubicBezTo>
                      <a:pt x="759" y="968"/>
                      <a:pt x="761" y="967"/>
                      <a:pt x="762" y="966"/>
                    </a:cubicBezTo>
                    <a:cubicBezTo>
                      <a:pt x="792" y="944"/>
                      <a:pt x="650" y="712"/>
                      <a:pt x="448" y="444"/>
                    </a:cubicBezTo>
                    <a:cubicBezTo>
                      <a:pt x="257" y="192"/>
                      <a:pt x="79"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679;p48"/>
              <p:cNvSpPr/>
              <p:nvPr/>
            </p:nvSpPr>
            <p:spPr>
              <a:xfrm>
                <a:off x="1573637" y="1890087"/>
                <a:ext cx="11232" cy="19033"/>
              </a:xfrm>
              <a:custGeom>
                <a:avLst/>
                <a:gdLst/>
                <a:ahLst/>
                <a:cxnLst/>
                <a:rect l="l" t="t" r="r" b="b"/>
                <a:pathLst>
                  <a:path w="707" h="1198" extrusionOk="0">
                    <a:moveTo>
                      <a:pt x="669" y="1"/>
                    </a:moveTo>
                    <a:cubicBezTo>
                      <a:pt x="627" y="1"/>
                      <a:pt x="465" y="248"/>
                      <a:pt x="292" y="566"/>
                    </a:cubicBezTo>
                    <a:cubicBezTo>
                      <a:pt x="116" y="898"/>
                      <a:pt x="1" y="1182"/>
                      <a:pt x="30" y="1197"/>
                    </a:cubicBezTo>
                    <a:cubicBezTo>
                      <a:pt x="32" y="1197"/>
                      <a:pt x="33" y="1198"/>
                      <a:pt x="34" y="1198"/>
                    </a:cubicBezTo>
                    <a:cubicBezTo>
                      <a:pt x="76" y="1198"/>
                      <a:pt x="242" y="950"/>
                      <a:pt x="411" y="629"/>
                    </a:cubicBezTo>
                    <a:cubicBezTo>
                      <a:pt x="591" y="300"/>
                      <a:pt x="706" y="17"/>
                      <a:pt x="673" y="2"/>
                    </a:cubicBezTo>
                    <a:cubicBezTo>
                      <a:pt x="672" y="1"/>
                      <a:pt x="671" y="1"/>
                      <a:pt x="6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680;p48"/>
              <p:cNvSpPr/>
              <p:nvPr/>
            </p:nvSpPr>
            <p:spPr>
              <a:xfrm>
                <a:off x="1462075" y="1901017"/>
                <a:ext cx="20606" cy="12440"/>
              </a:xfrm>
              <a:custGeom>
                <a:avLst/>
                <a:gdLst/>
                <a:ahLst/>
                <a:cxnLst/>
                <a:rect l="l" t="t" r="r" b="b"/>
                <a:pathLst>
                  <a:path w="1297" h="783" extrusionOk="0">
                    <a:moveTo>
                      <a:pt x="30" y="1"/>
                    </a:moveTo>
                    <a:cubicBezTo>
                      <a:pt x="25" y="1"/>
                      <a:pt x="21" y="2"/>
                      <a:pt x="19" y="5"/>
                    </a:cubicBezTo>
                    <a:cubicBezTo>
                      <a:pt x="0" y="38"/>
                      <a:pt x="266" y="236"/>
                      <a:pt x="613" y="450"/>
                    </a:cubicBezTo>
                    <a:cubicBezTo>
                      <a:pt x="927" y="642"/>
                      <a:pt x="1198" y="782"/>
                      <a:pt x="1261" y="782"/>
                    </a:cubicBezTo>
                    <a:cubicBezTo>
                      <a:pt x="1268" y="782"/>
                      <a:pt x="1272" y="781"/>
                      <a:pt x="1274" y="778"/>
                    </a:cubicBezTo>
                    <a:cubicBezTo>
                      <a:pt x="1296" y="748"/>
                      <a:pt x="1027" y="550"/>
                      <a:pt x="684" y="333"/>
                    </a:cubicBezTo>
                    <a:cubicBezTo>
                      <a:pt x="367" y="139"/>
                      <a:pt x="91"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681;p48"/>
              <p:cNvSpPr/>
              <p:nvPr/>
            </p:nvSpPr>
            <p:spPr>
              <a:xfrm>
                <a:off x="1425105" y="1901065"/>
                <a:ext cx="9691" cy="14664"/>
              </a:xfrm>
              <a:custGeom>
                <a:avLst/>
                <a:gdLst/>
                <a:ahLst/>
                <a:cxnLst/>
                <a:rect l="l" t="t" r="r" b="b"/>
                <a:pathLst>
                  <a:path w="610" h="923" extrusionOk="0">
                    <a:moveTo>
                      <a:pt x="571" y="1"/>
                    </a:moveTo>
                    <a:cubicBezTo>
                      <a:pt x="532" y="1"/>
                      <a:pt x="389" y="185"/>
                      <a:pt x="247" y="428"/>
                    </a:cubicBezTo>
                    <a:cubicBezTo>
                      <a:pt x="98" y="678"/>
                      <a:pt x="0" y="902"/>
                      <a:pt x="31" y="921"/>
                    </a:cubicBezTo>
                    <a:cubicBezTo>
                      <a:pt x="32" y="922"/>
                      <a:pt x="34" y="922"/>
                      <a:pt x="36" y="922"/>
                    </a:cubicBezTo>
                    <a:cubicBezTo>
                      <a:pt x="77" y="922"/>
                      <a:pt x="220" y="737"/>
                      <a:pt x="363" y="495"/>
                    </a:cubicBezTo>
                    <a:cubicBezTo>
                      <a:pt x="512" y="240"/>
                      <a:pt x="610" y="21"/>
                      <a:pt x="576" y="2"/>
                    </a:cubicBezTo>
                    <a:cubicBezTo>
                      <a:pt x="574" y="1"/>
                      <a:pt x="573" y="1"/>
                      <a:pt x="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682;p48"/>
              <p:cNvSpPr/>
              <p:nvPr/>
            </p:nvSpPr>
            <p:spPr>
              <a:xfrm>
                <a:off x="1465157" y="2166752"/>
                <a:ext cx="19415" cy="12710"/>
              </a:xfrm>
              <a:custGeom>
                <a:avLst/>
                <a:gdLst/>
                <a:ahLst/>
                <a:cxnLst/>
                <a:rect l="l" t="t" r="r" b="b"/>
                <a:pathLst>
                  <a:path w="1222" h="800" extrusionOk="0">
                    <a:moveTo>
                      <a:pt x="30" y="1"/>
                    </a:moveTo>
                    <a:cubicBezTo>
                      <a:pt x="25" y="1"/>
                      <a:pt x="21" y="2"/>
                      <a:pt x="20" y="4"/>
                    </a:cubicBezTo>
                    <a:cubicBezTo>
                      <a:pt x="1" y="39"/>
                      <a:pt x="247" y="240"/>
                      <a:pt x="572" y="456"/>
                    </a:cubicBezTo>
                    <a:cubicBezTo>
                      <a:pt x="872" y="658"/>
                      <a:pt x="1132" y="800"/>
                      <a:pt x="1192" y="800"/>
                    </a:cubicBezTo>
                    <a:cubicBezTo>
                      <a:pt x="1198" y="800"/>
                      <a:pt x="1202" y="799"/>
                      <a:pt x="1204" y="796"/>
                    </a:cubicBezTo>
                    <a:cubicBezTo>
                      <a:pt x="1222" y="766"/>
                      <a:pt x="975" y="561"/>
                      <a:pt x="647" y="344"/>
                    </a:cubicBezTo>
                    <a:cubicBezTo>
                      <a:pt x="349" y="146"/>
                      <a:pt x="89"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683;p48"/>
              <p:cNvSpPr/>
              <p:nvPr/>
            </p:nvSpPr>
            <p:spPr>
              <a:xfrm>
                <a:off x="1606508" y="2164528"/>
                <a:ext cx="15935" cy="16396"/>
              </a:xfrm>
              <a:custGeom>
                <a:avLst/>
                <a:gdLst/>
                <a:ahLst/>
                <a:cxnLst/>
                <a:rect l="l" t="t" r="r" b="b"/>
                <a:pathLst>
                  <a:path w="1003" h="1032" extrusionOk="0">
                    <a:moveTo>
                      <a:pt x="968" y="1"/>
                    </a:moveTo>
                    <a:cubicBezTo>
                      <a:pt x="919" y="1"/>
                      <a:pt x="700" y="202"/>
                      <a:pt x="453" y="470"/>
                    </a:cubicBezTo>
                    <a:cubicBezTo>
                      <a:pt x="191" y="753"/>
                      <a:pt x="1" y="1003"/>
                      <a:pt x="30" y="1030"/>
                    </a:cubicBezTo>
                    <a:cubicBezTo>
                      <a:pt x="32" y="1031"/>
                      <a:pt x="33" y="1032"/>
                      <a:pt x="36" y="1032"/>
                    </a:cubicBezTo>
                    <a:cubicBezTo>
                      <a:pt x="80" y="1032"/>
                      <a:pt x="305" y="829"/>
                      <a:pt x="554" y="560"/>
                    </a:cubicBezTo>
                    <a:cubicBezTo>
                      <a:pt x="811" y="275"/>
                      <a:pt x="1002" y="25"/>
                      <a:pt x="975" y="3"/>
                    </a:cubicBezTo>
                    <a:cubicBezTo>
                      <a:pt x="973" y="1"/>
                      <a:pt x="971" y="1"/>
                      <a:pt x="9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684;p48"/>
              <p:cNvSpPr/>
              <p:nvPr/>
            </p:nvSpPr>
            <p:spPr>
              <a:xfrm>
                <a:off x="1527818" y="2163495"/>
                <a:ext cx="2621" cy="16507"/>
              </a:xfrm>
              <a:custGeom>
                <a:avLst/>
                <a:gdLst/>
                <a:ahLst/>
                <a:cxnLst/>
                <a:rect l="l" t="t" r="r" b="b"/>
                <a:pathLst>
                  <a:path w="165" h="1039" extrusionOk="0">
                    <a:moveTo>
                      <a:pt x="41" y="0"/>
                    </a:moveTo>
                    <a:cubicBezTo>
                      <a:pt x="40" y="0"/>
                      <a:pt x="39" y="0"/>
                      <a:pt x="39" y="1"/>
                    </a:cubicBezTo>
                    <a:cubicBezTo>
                      <a:pt x="1" y="8"/>
                      <a:pt x="31" y="239"/>
                      <a:pt x="27" y="520"/>
                    </a:cubicBezTo>
                    <a:cubicBezTo>
                      <a:pt x="31" y="799"/>
                      <a:pt x="1" y="1028"/>
                      <a:pt x="39" y="1039"/>
                    </a:cubicBezTo>
                    <a:cubicBezTo>
                      <a:pt x="39" y="1039"/>
                      <a:pt x="40" y="1039"/>
                      <a:pt x="40" y="1039"/>
                    </a:cubicBezTo>
                    <a:cubicBezTo>
                      <a:pt x="75" y="1039"/>
                      <a:pt x="165" y="814"/>
                      <a:pt x="161" y="520"/>
                    </a:cubicBezTo>
                    <a:cubicBezTo>
                      <a:pt x="165" y="224"/>
                      <a:pt x="76"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685;p48"/>
              <p:cNvSpPr/>
              <p:nvPr/>
            </p:nvSpPr>
            <p:spPr>
              <a:xfrm>
                <a:off x="1557797" y="2169167"/>
                <a:ext cx="19589" cy="11693"/>
              </a:xfrm>
              <a:custGeom>
                <a:avLst/>
                <a:gdLst/>
                <a:ahLst/>
                <a:cxnLst/>
                <a:rect l="l" t="t" r="r" b="b"/>
                <a:pathLst>
                  <a:path w="1233" h="736" extrusionOk="0">
                    <a:moveTo>
                      <a:pt x="33" y="1"/>
                    </a:moveTo>
                    <a:cubicBezTo>
                      <a:pt x="25" y="1"/>
                      <a:pt x="21" y="2"/>
                      <a:pt x="19" y="6"/>
                    </a:cubicBezTo>
                    <a:cubicBezTo>
                      <a:pt x="0" y="35"/>
                      <a:pt x="250" y="226"/>
                      <a:pt x="583" y="424"/>
                    </a:cubicBezTo>
                    <a:cubicBezTo>
                      <a:pt x="878" y="605"/>
                      <a:pt x="1137" y="735"/>
                      <a:pt x="1200" y="735"/>
                    </a:cubicBezTo>
                    <a:cubicBezTo>
                      <a:pt x="1207" y="735"/>
                      <a:pt x="1212" y="734"/>
                      <a:pt x="1214" y="730"/>
                    </a:cubicBezTo>
                    <a:cubicBezTo>
                      <a:pt x="1233" y="697"/>
                      <a:pt x="983" y="510"/>
                      <a:pt x="654" y="308"/>
                    </a:cubicBezTo>
                    <a:cubicBezTo>
                      <a:pt x="355" y="131"/>
                      <a:pt x="96"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686;p48"/>
              <p:cNvSpPr/>
              <p:nvPr/>
            </p:nvSpPr>
            <p:spPr>
              <a:xfrm>
                <a:off x="1428664" y="2184419"/>
                <a:ext cx="242840" cy="10518"/>
              </a:xfrm>
              <a:custGeom>
                <a:avLst/>
                <a:gdLst/>
                <a:ahLst/>
                <a:cxnLst/>
                <a:rect l="l" t="t" r="r" b="b"/>
                <a:pathLst>
                  <a:path w="15285" h="662" extrusionOk="0">
                    <a:moveTo>
                      <a:pt x="6391" y="1"/>
                    </a:moveTo>
                    <a:cubicBezTo>
                      <a:pt x="4779" y="1"/>
                      <a:pt x="3339" y="59"/>
                      <a:pt x="2238" y="121"/>
                    </a:cubicBezTo>
                    <a:cubicBezTo>
                      <a:pt x="1543" y="159"/>
                      <a:pt x="986" y="199"/>
                      <a:pt x="598" y="234"/>
                    </a:cubicBezTo>
                    <a:cubicBezTo>
                      <a:pt x="419" y="249"/>
                      <a:pt x="269" y="263"/>
                      <a:pt x="153" y="275"/>
                    </a:cubicBezTo>
                    <a:cubicBezTo>
                      <a:pt x="53" y="286"/>
                      <a:pt x="0" y="294"/>
                      <a:pt x="0" y="297"/>
                    </a:cubicBezTo>
                    <a:cubicBezTo>
                      <a:pt x="0" y="301"/>
                      <a:pt x="20" y="303"/>
                      <a:pt x="56" y="303"/>
                    </a:cubicBezTo>
                    <a:cubicBezTo>
                      <a:pt x="81" y="303"/>
                      <a:pt x="115" y="302"/>
                      <a:pt x="157" y="301"/>
                    </a:cubicBezTo>
                    <a:cubicBezTo>
                      <a:pt x="274" y="297"/>
                      <a:pt x="422" y="294"/>
                      <a:pt x="602" y="286"/>
                    </a:cubicBezTo>
                    <a:cubicBezTo>
                      <a:pt x="1009" y="267"/>
                      <a:pt x="1562" y="244"/>
                      <a:pt x="2241" y="215"/>
                    </a:cubicBezTo>
                    <a:cubicBezTo>
                      <a:pt x="3300" y="175"/>
                      <a:pt x="4666" y="135"/>
                      <a:pt x="6193" y="135"/>
                    </a:cubicBezTo>
                    <a:cubicBezTo>
                      <a:pt x="6665" y="135"/>
                      <a:pt x="7152" y="139"/>
                      <a:pt x="7650" y="147"/>
                    </a:cubicBezTo>
                    <a:cubicBezTo>
                      <a:pt x="9764" y="185"/>
                      <a:pt x="11669" y="353"/>
                      <a:pt x="13051" y="473"/>
                    </a:cubicBezTo>
                    <a:cubicBezTo>
                      <a:pt x="13727" y="536"/>
                      <a:pt x="14280" y="585"/>
                      <a:pt x="14684" y="622"/>
                    </a:cubicBezTo>
                    <a:cubicBezTo>
                      <a:pt x="14867" y="633"/>
                      <a:pt x="15012" y="644"/>
                      <a:pt x="15127" y="656"/>
                    </a:cubicBezTo>
                    <a:cubicBezTo>
                      <a:pt x="15189" y="660"/>
                      <a:pt x="15232" y="662"/>
                      <a:pt x="15257" y="662"/>
                    </a:cubicBezTo>
                    <a:cubicBezTo>
                      <a:pt x="15275" y="662"/>
                      <a:pt x="15284" y="661"/>
                      <a:pt x="15284" y="659"/>
                    </a:cubicBezTo>
                    <a:cubicBezTo>
                      <a:pt x="15284" y="652"/>
                      <a:pt x="15232" y="644"/>
                      <a:pt x="15132" y="630"/>
                    </a:cubicBezTo>
                    <a:cubicBezTo>
                      <a:pt x="15015" y="611"/>
                      <a:pt x="14870" y="592"/>
                      <a:pt x="14691" y="566"/>
                    </a:cubicBezTo>
                    <a:cubicBezTo>
                      <a:pt x="14306" y="518"/>
                      <a:pt x="13750" y="454"/>
                      <a:pt x="13058" y="379"/>
                    </a:cubicBezTo>
                    <a:cubicBezTo>
                      <a:pt x="11681" y="234"/>
                      <a:pt x="9771" y="51"/>
                      <a:pt x="7654" y="13"/>
                    </a:cubicBezTo>
                    <a:cubicBezTo>
                      <a:pt x="7224" y="5"/>
                      <a:pt x="6802" y="1"/>
                      <a:pt x="63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687;p48"/>
              <p:cNvSpPr/>
              <p:nvPr/>
            </p:nvSpPr>
            <p:spPr>
              <a:xfrm>
                <a:off x="1596785" y="1945105"/>
                <a:ext cx="41371" cy="130166"/>
              </a:xfrm>
              <a:custGeom>
                <a:avLst/>
                <a:gdLst/>
                <a:ahLst/>
                <a:cxnLst/>
                <a:rect l="l" t="t" r="r" b="b"/>
                <a:pathLst>
                  <a:path w="2604" h="8193" extrusionOk="0">
                    <a:moveTo>
                      <a:pt x="0" y="1"/>
                    </a:moveTo>
                    <a:lnTo>
                      <a:pt x="8" y="54"/>
                    </a:lnTo>
                    <a:cubicBezTo>
                      <a:pt x="23" y="106"/>
                      <a:pt x="49" y="199"/>
                      <a:pt x="94" y="326"/>
                    </a:cubicBezTo>
                    <a:cubicBezTo>
                      <a:pt x="168" y="557"/>
                      <a:pt x="269" y="852"/>
                      <a:pt x="385" y="1200"/>
                    </a:cubicBezTo>
                    <a:cubicBezTo>
                      <a:pt x="632" y="1936"/>
                      <a:pt x="971" y="2955"/>
                      <a:pt x="1330" y="4084"/>
                    </a:cubicBezTo>
                    <a:cubicBezTo>
                      <a:pt x="1688" y="5215"/>
                      <a:pt x="1999" y="6243"/>
                      <a:pt x="2219" y="6989"/>
                    </a:cubicBezTo>
                    <a:cubicBezTo>
                      <a:pt x="2323" y="7341"/>
                      <a:pt x="2413" y="7636"/>
                      <a:pt x="2480" y="7871"/>
                    </a:cubicBezTo>
                    <a:cubicBezTo>
                      <a:pt x="2547" y="8077"/>
                      <a:pt x="2585" y="8192"/>
                      <a:pt x="2596" y="8192"/>
                    </a:cubicBezTo>
                    <a:cubicBezTo>
                      <a:pt x="2604" y="8189"/>
                      <a:pt x="2581" y="8069"/>
                      <a:pt x="2533" y="7856"/>
                    </a:cubicBezTo>
                    <a:cubicBezTo>
                      <a:pt x="2499" y="7699"/>
                      <a:pt x="2447" y="7494"/>
                      <a:pt x="2383" y="7244"/>
                    </a:cubicBezTo>
                    <a:lnTo>
                      <a:pt x="0"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688;p48"/>
              <p:cNvSpPr/>
              <p:nvPr/>
            </p:nvSpPr>
            <p:spPr>
              <a:xfrm>
                <a:off x="1635408" y="2062673"/>
                <a:ext cx="4591" cy="14489"/>
              </a:xfrm>
              <a:custGeom>
                <a:avLst/>
                <a:gdLst/>
                <a:ahLst/>
                <a:cxnLst/>
                <a:rect l="l" t="t" r="r" b="b"/>
                <a:pathLst>
                  <a:path w="289" h="912" extrusionOk="0">
                    <a:moveTo>
                      <a:pt x="1" y="1"/>
                    </a:moveTo>
                    <a:lnTo>
                      <a:pt x="251" y="912"/>
                    </a:lnTo>
                    <a:cubicBezTo>
                      <a:pt x="266" y="897"/>
                      <a:pt x="277" y="882"/>
                      <a:pt x="288" y="867"/>
                    </a:cubicBezTo>
                    <a:lnTo>
                      <a:pt x="1" y="1"/>
                    </a:lnTo>
                    <a:close/>
                  </a:path>
                </a:pathLst>
              </a:custGeom>
              <a:solidFill>
                <a:srgbClr val="C0C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689;p48"/>
              <p:cNvSpPr/>
              <p:nvPr/>
            </p:nvSpPr>
            <p:spPr>
              <a:xfrm>
                <a:off x="1596896" y="1945947"/>
                <a:ext cx="42499" cy="136204"/>
              </a:xfrm>
              <a:custGeom>
                <a:avLst/>
                <a:gdLst/>
                <a:ahLst/>
                <a:cxnLst/>
                <a:rect l="l" t="t" r="r" b="b"/>
                <a:pathLst>
                  <a:path w="2675" h="8573" extrusionOk="0">
                    <a:moveTo>
                      <a:pt x="1" y="1"/>
                    </a:moveTo>
                    <a:lnTo>
                      <a:pt x="1293" y="8572"/>
                    </a:lnTo>
                    <a:cubicBezTo>
                      <a:pt x="1293" y="8572"/>
                      <a:pt x="2383" y="8562"/>
                      <a:pt x="2675" y="8259"/>
                    </a:cubicBezTo>
                    <a:lnTo>
                      <a:pt x="2425" y="7348"/>
                    </a:lnTo>
                    <a:lnTo>
                      <a:pt x="2376" y="7191"/>
                    </a:lnTo>
                    <a:lnTo>
                      <a:pt x="2376" y="7191"/>
                    </a:lnTo>
                    <a:cubicBezTo>
                      <a:pt x="2440" y="7441"/>
                      <a:pt x="2492" y="7646"/>
                      <a:pt x="2526" y="7803"/>
                    </a:cubicBezTo>
                    <a:cubicBezTo>
                      <a:pt x="2574" y="8016"/>
                      <a:pt x="2597" y="8136"/>
                      <a:pt x="2589" y="8139"/>
                    </a:cubicBezTo>
                    <a:cubicBezTo>
                      <a:pt x="2578" y="8139"/>
                      <a:pt x="2540" y="8024"/>
                      <a:pt x="2473" y="7818"/>
                    </a:cubicBezTo>
                    <a:cubicBezTo>
                      <a:pt x="2406" y="7583"/>
                      <a:pt x="2316" y="7288"/>
                      <a:pt x="2212" y="6936"/>
                    </a:cubicBezTo>
                    <a:cubicBezTo>
                      <a:pt x="1992" y="6190"/>
                      <a:pt x="1681" y="5162"/>
                      <a:pt x="1323" y="4031"/>
                    </a:cubicBezTo>
                    <a:cubicBezTo>
                      <a:pt x="964" y="2902"/>
                      <a:pt x="625" y="1883"/>
                      <a:pt x="378" y="1147"/>
                    </a:cubicBezTo>
                    <a:cubicBezTo>
                      <a:pt x="262" y="799"/>
                      <a:pt x="161" y="504"/>
                      <a:pt x="87" y="273"/>
                    </a:cubicBezTo>
                    <a:cubicBezTo>
                      <a:pt x="42" y="146"/>
                      <a:pt x="16" y="53"/>
                      <a:pt x="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690;p48"/>
              <p:cNvSpPr/>
              <p:nvPr/>
            </p:nvSpPr>
            <p:spPr>
              <a:xfrm>
                <a:off x="1273300" y="2185213"/>
                <a:ext cx="401398" cy="483536"/>
              </a:xfrm>
              <a:custGeom>
                <a:avLst/>
                <a:gdLst/>
                <a:ahLst/>
                <a:cxnLst/>
                <a:rect l="l" t="t" r="r" b="b"/>
                <a:pathLst>
                  <a:path w="25265" h="30435" extrusionOk="0">
                    <a:moveTo>
                      <a:pt x="15504" y="1"/>
                    </a:moveTo>
                    <a:cubicBezTo>
                      <a:pt x="14579" y="1"/>
                      <a:pt x="13673" y="26"/>
                      <a:pt x="12831" y="87"/>
                    </a:cubicBezTo>
                    <a:cubicBezTo>
                      <a:pt x="9779" y="322"/>
                      <a:pt x="8110" y="109"/>
                      <a:pt x="4756" y="426"/>
                    </a:cubicBezTo>
                    <a:cubicBezTo>
                      <a:pt x="2411" y="737"/>
                      <a:pt x="644" y="2704"/>
                      <a:pt x="587" y="5069"/>
                    </a:cubicBezTo>
                    <a:lnTo>
                      <a:pt x="1" y="30434"/>
                    </a:lnTo>
                    <a:lnTo>
                      <a:pt x="6171" y="30434"/>
                    </a:lnTo>
                    <a:lnTo>
                      <a:pt x="7146" y="7691"/>
                    </a:lnTo>
                    <a:lnTo>
                      <a:pt x="8965" y="7922"/>
                    </a:lnTo>
                    <a:cubicBezTo>
                      <a:pt x="8730" y="16438"/>
                      <a:pt x="9619" y="30434"/>
                      <a:pt x="9619" y="30434"/>
                    </a:cubicBezTo>
                    <a:lnTo>
                      <a:pt x="16469" y="30102"/>
                    </a:lnTo>
                    <a:lnTo>
                      <a:pt x="16081" y="8255"/>
                    </a:lnTo>
                    <a:lnTo>
                      <a:pt x="16081" y="8255"/>
                    </a:lnTo>
                    <a:cubicBezTo>
                      <a:pt x="16081" y="8255"/>
                      <a:pt x="16241" y="8266"/>
                      <a:pt x="16518" y="8266"/>
                    </a:cubicBezTo>
                    <a:cubicBezTo>
                      <a:pt x="18344" y="8266"/>
                      <a:pt x="25265" y="7793"/>
                      <a:pt x="25063" y="609"/>
                    </a:cubicBezTo>
                    <a:cubicBezTo>
                      <a:pt x="25063" y="609"/>
                      <a:pt x="20053" y="1"/>
                      <a:pt x="155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691;p48"/>
              <p:cNvSpPr/>
              <p:nvPr/>
            </p:nvSpPr>
            <p:spPr>
              <a:xfrm>
                <a:off x="1414842" y="2185467"/>
                <a:ext cx="91687" cy="130913"/>
              </a:xfrm>
              <a:custGeom>
                <a:avLst/>
                <a:gdLst/>
                <a:ahLst/>
                <a:cxnLst/>
                <a:rect l="l" t="t" r="r" b="b"/>
                <a:pathLst>
                  <a:path w="5771" h="8240" extrusionOk="0">
                    <a:moveTo>
                      <a:pt x="5736" y="0"/>
                    </a:moveTo>
                    <a:cubicBezTo>
                      <a:pt x="5716" y="0"/>
                      <a:pt x="5685" y="1"/>
                      <a:pt x="5644" y="3"/>
                    </a:cubicBezTo>
                    <a:cubicBezTo>
                      <a:pt x="5566" y="7"/>
                      <a:pt x="5446" y="14"/>
                      <a:pt x="5297" y="29"/>
                    </a:cubicBezTo>
                    <a:cubicBezTo>
                      <a:pt x="4990" y="59"/>
                      <a:pt x="4554" y="111"/>
                      <a:pt x="4016" y="197"/>
                    </a:cubicBezTo>
                    <a:cubicBezTo>
                      <a:pt x="3481" y="295"/>
                      <a:pt x="2824" y="362"/>
                      <a:pt x="2152" y="664"/>
                    </a:cubicBezTo>
                    <a:cubicBezTo>
                      <a:pt x="1816" y="810"/>
                      <a:pt x="1483" y="1007"/>
                      <a:pt x="1180" y="1273"/>
                    </a:cubicBezTo>
                    <a:cubicBezTo>
                      <a:pt x="882" y="1538"/>
                      <a:pt x="624" y="1874"/>
                      <a:pt x="441" y="2255"/>
                    </a:cubicBezTo>
                    <a:cubicBezTo>
                      <a:pt x="75" y="3024"/>
                      <a:pt x="1" y="3846"/>
                      <a:pt x="1" y="4567"/>
                    </a:cubicBezTo>
                    <a:cubicBezTo>
                      <a:pt x="19" y="5281"/>
                      <a:pt x="34" y="5927"/>
                      <a:pt x="49" y="6480"/>
                    </a:cubicBezTo>
                    <a:cubicBezTo>
                      <a:pt x="60" y="7022"/>
                      <a:pt x="53" y="7462"/>
                      <a:pt x="49" y="7768"/>
                    </a:cubicBezTo>
                    <a:cubicBezTo>
                      <a:pt x="45" y="8071"/>
                      <a:pt x="41" y="8239"/>
                      <a:pt x="53" y="8239"/>
                    </a:cubicBezTo>
                    <a:cubicBezTo>
                      <a:pt x="53" y="8239"/>
                      <a:pt x="53" y="8239"/>
                      <a:pt x="53" y="8239"/>
                    </a:cubicBezTo>
                    <a:cubicBezTo>
                      <a:pt x="57" y="8239"/>
                      <a:pt x="64" y="8195"/>
                      <a:pt x="71" y="8120"/>
                    </a:cubicBezTo>
                    <a:cubicBezTo>
                      <a:pt x="79" y="8041"/>
                      <a:pt x="90" y="7922"/>
                      <a:pt x="101" y="7768"/>
                    </a:cubicBezTo>
                    <a:cubicBezTo>
                      <a:pt x="120" y="7466"/>
                      <a:pt x="142" y="7025"/>
                      <a:pt x="146" y="6480"/>
                    </a:cubicBezTo>
                    <a:cubicBezTo>
                      <a:pt x="153" y="5934"/>
                      <a:pt x="131" y="5284"/>
                      <a:pt x="123" y="4567"/>
                    </a:cubicBezTo>
                    <a:cubicBezTo>
                      <a:pt x="131" y="3858"/>
                      <a:pt x="209" y="3055"/>
                      <a:pt x="564" y="2315"/>
                    </a:cubicBezTo>
                    <a:cubicBezTo>
                      <a:pt x="740" y="1949"/>
                      <a:pt x="987" y="1628"/>
                      <a:pt x="1270" y="1371"/>
                    </a:cubicBezTo>
                    <a:cubicBezTo>
                      <a:pt x="1558" y="1116"/>
                      <a:pt x="1879" y="922"/>
                      <a:pt x="2200" y="776"/>
                    </a:cubicBezTo>
                    <a:cubicBezTo>
                      <a:pt x="2847" y="481"/>
                      <a:pt x="3500" y="399"/>
                      <a:pt x="4030" y="290"/>
                    </a:cubicBezTo>
                    <a:cubicBezTo>
                      <a:pt x="4564" y="194"/>
                      <a:pt x="5002" y="126"/>
                      <a:pt x="5300" y="81"/>
                    </a:cubicBezTo>
                    <a:cubicBezTo>
                      <a:pt x="5603" y="37"/>
                      <a:pt x="5771" y="11"/>
                      <a:pt x="5767" y="3"/>
                    </a:cubicBezTo>
                    <a:cubicBezTo>
                      <a:pt x="5767" y="1"/>
                      <a:pt x="5757" y="0"/>
                      <a:pt x="57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692;p48"/>
              <p:cNvSpPr/>
              <p:nvPr/>
            </p:nvSpPr>
            <p:spPr>
              <a:xfrm>
                <a:off x="1377522" y="2282111"/>
                <a:ext cx="9914" cy="25309"/>
              </a:xfrm>
              <a:custGeom>
                <a:avLst/>
                <a:gdLst/>
                <a:ahLst/>
                <a:cxnLst/>
                <a:rect l="l" t="t" r="r" b="b"/>
                <a:pathLst>
                  <a:path w="624" h="1593" extrusionOk="0">
                    <a:moveTo>
                      <a:pt x="42" y="1"/>
                    </a:moveTo>
                    <a:cubicBezTo>
                      <a:pt x="42" y="1"/>
                      <a:pt x="41" y="1"/>
                      <a:pt x="41" y="1"/>
                    </a:cubicBezTo>
                    <a:cubicBezTo>
                      <a:pt x="0" y="8"/>
                      <a:pt x="71" y="393"/>
                      <a:pt x="250" y="823"/>
                    </a:cubicBezTo>
                    <a:cubicBezTo>
                      <a:pt x="428" y="1248"/>
                      <a:pt x="550" y="1592"/>
                      <a:pt x="585" y="1592"/>
                    </a:cubicBezTo>
                    <a:cubicBezTo>
                      <a:pt x="586" y="1592"/>
                      <a:pt x="586" y="1592"/>
                      <a:pt x="586" y="1592"/>
                    </a:cubicBezTo>
                    <a:cubicBezTo>
                      <a:pt x="624" y="1585"/>
                      <a:pt x="557" y="1204"/>
                      <a:pt x="377" y="774"/>
                    </a:cubicBezTo>
                    <a:cubicBezTo>
                      <a:pt x="199" y="346"/>
                      <a:pt x="76" y="1"/>
                      <a:pt x="4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693;p48"/>
              <p:cNvSpPr/>
              <p:nvPr/>
            </p:nvSpPr>
            <p:spPr>
              <a:xfrm>
                <a:off x="1385402" y="2274104"/>
                <a:ext cx="4051" cy="33316"/>
              </a:xfrm>
              <a:custGeom>
                <a:avLst/>
                <a:gdLst/>
                <a:ahLst/>
                <a:cxnLst/>
                <a:rect l="l" t="t" r="r" b="b"/>
                <a:pathLst>
                  <a:path w="255" h="2097" extrusionOk="0">
                    <a:moveTo>
                      <a:pt x="46" y="0"/>
                    </a:moveTo>
                    <a:cubicBezTo>
                      <a:pt x="46" y="0"/>
                      <a:pt x="46" y="0"/>
                      <a:pt x="46" y="0"/>
                    </a:cubicBezTo>
                    <a:cubicBezTo>
                      <a:pt x="1" y="5"/>
                      <a:pt x="56" y="475"/>
                      <a:pt x="90" y="1050"/>
                    </a:cubicBezTo>
                    <a:cubicBezTo>
                      <a:pt x="120" y="1625"/>
                      <a:pt x="49" y="2089"/>
                      <a:pt x="90" y="2096"/>
                    </a:cubicBezTo>
                    <a:cubicBezTo>
                      <a:pt x="91" y="2096"/>
                      <a:pt x="91" y="2096"/>
                      <a:pt x="91" y="2096"/>
                    </a:cubicBezTo>
                    <a:cubicBezTo>
                      <a:pt x="122" y="2096"/>
                      <a:pt x="254" y="1632"/>
                      <a:pt x="225" y="1043"/>
                    </a:cubicBezTo>
                    <a:cubicBezTo>
                      <a:pt x="191" y="459"/>
                      <a:pt x="76" y="0"/>
                      <a:pt x="4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694;p48"/>
              <p:cNvSpPr/>
              <p:nvPr/>
            </p:nvSpPr>
            <p:spPr>
              <a:xfrm>
                <a:off x="1520811" y="2281698"/>
                <a:ext cx="8516" cy="34682"/>
              </a:xfrm>
              <a:custGeom>
                <a:avLst/>
                <a:gdLst/>
                <a:ahLst/>
                <a:cxnLst/>
                <a:rect l="l" t="t" r="r" b="b"/>
                <a:pathLst>
                  <a:path w="536" h="2183" extrusionOk="0">
                    <a:moveTo>
                      <a:pt x="36" y="1"/>
                    </a:moveTo>
                    <a:cubicBezTo>
                      <a:pt x="36" y="1"/>
                      <a:pt x="35" y="1"/>
                      <a:pt x="35" y="1"/>
                    </a:cubicBezTo>
                    <a:cubicBezTo>
                      <a:pt x="1" y="8"/>
                      <a:pt x="91" y="498"/>
                      <a:pt x="199" y="1103"/>
                    </a:cubicBezTo>
                    <a:cubicBezTo>
                      <a:pt x="310" y="1704"/>
                      <a:pt x="461" y="2182"/>
                      <a:pt x="501" y="2182"/>
                    </a:cubicBezTo>
                    <a:cubicBezTo>
                      <a:pt x="501" y="2182"/>
                      <a:pt x="502" y="2182"/>
                      <a:pt x="502" y="2182"/>
                    </a:cubicBezTo>
                    <a:cubicBezTo>
                      <a:pt x="535" y="2175"/>
                      <a:pt x="442" y="1685"/>
                      <a:pt x="334" y="1080"/>
                    </a:cubicBezTo>
                    <a:cubicBezTo>
                      <a:pt x="226" y="479"/>
                      <a:pt x="75" y="1"/>
                      <a:pt x="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695;p48"/>
              <p:cNvSpPr/>
              <p:nvPr/>
            </p:nvSpPr>
            <p:spPr>
              <a:xfrm>
                <a:off x="1528644" y="2281650"/>
                <a:ext cx="4417" cy="34730"/>
              </a:xfrm>
              <a:custGeom>
                <a:avLst/>
                <a:gdLst/>
                <a:ahLst/>
                <a:cxnLst/>
                <a:rect l="l" t="t" r="r" b="b"/>
                <a:pathLst>
                  <a:path w="278" h="2186" extrusionOk="0">
                    <a:moveTo>
                      <a:pt x="159" y="0"/>
                    </a:moveTo>
                    <a:cubicBezTo>
                      <a:pt x="158" y="0"/>
                      <a:pt x="158" y="0"/>
                      <a:pt x="158" y="0"/>
                    </a:cubicBezTo>
                    <a:cubicBezTo>
                      <a:pt x="121" y="4"/>
                      <a:pt x="144" y="493"/>
                      <a:pt x="109" y="1094"/>
                    </a:cubicBezTo>
                    <a:cubicBezTo>
                      <a:pt x="76" y="1696"/>
                      <a:pt x="1" y="2178"/>
                      <a:pt x="39" y="2185"/>
                    </a:cubicBezTo>
                    <a:cubicBezTo>
                      <a:pt x="39" y="2185"/>
                      <a:pt x="39" y="2185"/>
                      <a:pt x="40" y="2185"/>
                    </a:cubicBezTo>
                    <a:cubicBezTo>
                      <a:pt x="75" y="2185"/>
                      <a:pt x="211" y="1707"/>
                      <a:pt x="244" y="1102"/>
                    </a:cubicBezTo>
                    <a:cubicBezTo>
                      <a:pt x="278" y="490"/>
                      <a:pt x="193" y="0"/>
                      <a:pt x="15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696;p48"/>
              <p:cNvSpPr/>
              <p:nvPr/>
            </p:nvSpPr>
            <p:spPr>
              <a:xfrm>
                <a:off x="1272887" y="2644108"/>
                <a:ext cx="95913" cy="2145"/>
              </a:xfrm>
              <a:custGeom>
                <a:avLst/>
                <a:gdLst/>
                <a:ahLst/>
                <a:cxnLst/>
                <a:rect l="l" t="t" r="r" b="b"/>
                <a:pathLst>
                  <a:path w="6037" h="135" extrusionOk="0">
                    <a:moveTo>
                      <a:pt x="3019" y="0"/>
                    </a:moveTo>
                    <a:cubicBezTo>
                      <a:pt x="1353" y="0"/>
                      <a:pt x="1" y="30"/>
                      <a:pt x="1" y="68"/>
                    </a:cubicBezTo>
                    <a:cubicBezTo>
                      <a:pt x="1" y="104"/>
                      <a:pt x="1353" y="135"/>
                      <a:pt x="3019" y="135"/>
                    </a:cubicBezTo>
                    <a:cubicBezTo>
                      <a:pt x="4685" y="135"/>
                      <a:pt x="6037" y="104"/>
                      <a:pt x="6037" y="68"/>
                    </a:cubicBezTo>
                    <a:cubicBezTo>
                      <a:pt x="6037" y="30"/>
                      <a:pt x="4685" y="0"/>
                      <a:pt x="301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697;p48"/>
              <p:cNvSpPr/>
              <p:nvPr/>
            </p:nvSpPr>
            <p:spPr>
              <a:xfrm>
                <a:off x="1424517" y="2642328"/>
                <a:ext cx="109131" cy="2145"/>
              </a:xfrm>
              <a:custGeom>
                <a:avLst/>
                <a:gdLst/>
                <a:ahLst/>
                <a:cxnLst/>
                <a:rect l="l" t="t" r="r" b="b"/>
                <a:pathLst>
                  <a:path w="6869" h="135" extrusionOk="0">
                    <a:moveTo>
                      <a:pt x="3436" y="0"/>
                    </a:moveTo>
                    <a:cubicBezTo>
                      <a:pt x="1539" y="0"/>
                      <a:pt x="0" y="30"/>
                      <a:pt x="0" y="68"/>
                    </a:cubicBezTo>
                    <a:cubicBezTo>
                      <a:pt x="0" y="104"/>
                      <a:pt x="1539" y="135"/>
                      <a:pt x="3436" y="135"/>
                    </a:cubicBezTo>
                    <a:cubicBezTo>
                      <a:pt x="5330" y="135"/>
                      <a:pt x="6869" y="104"/>
                      <a:pt x="6869" y="68"/>
                    </a:cubicBezTo>
                    <a:cubicBezTo>
                      <a:pt x="6869" y="30"/>
                      <a:pt x="5330" y="0"/>
                      <a:pt x="34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698;p48"/>
              <p:cNvSpPr/>
              <p:nvPr/>
            </p:nvSpPr>
            <p:spPr>
              <a:xfrm>
                <a:off x="1489672" y="2254228"/>
                <a:ext cx="168836" cy="387337"/>
              </a:xfrm>
              <a:custGeom>
                <a:avLst/>
                <a:gdLst/>
                <a:ahLst/>
                <a:cxnLst/>
                <a:rect l="l" t="t" r="r" b="b"/>
                <a:pathLst>
                  <a:path w="10627" h="24380" extrusionOk="0">
                    <a:moveTo>
                      <a:pt x="3164" y="1"/>
                    </a:moveTo>
                    <a:cubicBezTo>
                      <a:pt x="2716" y="8"/>
                      <a:pt x="2242" y="34"/>
                      <a:pt x="1767" y="153"/>
                    </a:cubicBezTo>
                    <a:cubicBezTo>
                      <a:pt x="1300" y="273"/>
                      <a:pt x="818" y="516"/>
                      <a:pt x="501" y="938"/>
                    </a:cubicBezTo>
                    <a:cubicBezTo>
                      <a:pt x="172" y="1356"/>
                      <a:pt x="52" y="1901"/>
                      <a:pt x="26" y="2432"/>
                    </a:cubicBezTo>
                    <a:cubicBezTo>
                      <a:pt x="0" y="2970"/>
                      <a:pt x="56" y="3511"/>
                      <a:pt x="75" y="4057"/>
                    </a:cubicBezTo>
                    <a:cubicBezTo>
                      <a:pt x="104" y="5159"/>
                      <a:pt x="135" y="6298"/>
                      <a:pt x="164" y="7467"/>
                    </a:cubicBezTo>
                    <a:cubicBezTo>
                      <a:pt x="295" y="12136"/>
                      <a:pt x="418" y="16364"/>
                      <a:pt x="482" y="19426"/>
                    </a:cubicBezTo>
                    <a:cubicBezTo>
                      <a:pt x="512" y="20950"/>
                      <a:pt x="535" y="22187"/>
                      <a:pt x="553" y="23050"/>
                    </a:cubicBezTo>
                    <a:cubicBezTo>
                      <a:pt x="561" y="23472"/>
                      <a:pt x="564" y="23805"/>
                      <a:pt x="571" y="24036"/>
                    </a:cubicBezTo>
                    <a:cubicBezTo>
                      <a:pt x="575" y="24144"/>
                      <a:pt x="575" y="24230"/>
                      <a:pt x="580" y="24294"/>
                    </a:cubicBezTo>
                    <a:cubicBezTo>
                      <a:pt x="580" y="24350"/>
                      <a:pt x="583" y="24379"/>
                      <a:pt x="587" y="24379"/>
                    </a:cubicBezTo>
                    <a:cubicBezTo>
                      <a:pt x="587" y="24379"/>
                      <a:pt x="590" y="24350"/>
                      <a:pt x="590" y="24294"/>
                    </a:cubicBezTo>
                    <a:cubicBezTo>
                      <a:pt x="594" y="24230"/>
                      <a:pt x="594" y="24144"/>
                      <a:pt x="597" y="24036"/>
                    </a:cubicBezTo>
                    <a:cubicBezTo>
                      <a:pt x="597" y="23805"/>
                      <a:pt x="602" y="23472"/>
                      <a:pt x="606" y="23050"/>
                    </a:cubicBezTo>
                    <a:cubicBezTo>
                      <a:pt x="606" y="22195"/>
                      <a:pt x="597" y="20955"/>
                      <a:pt x="580" y="19426"/>
                    </a:cubicBezTo>
                    <a:cubicBezTo>
                      <a:pt x="538" y="16364"/>
                      <a:pt x="430" y="12132"/>
                      <a:pt x="299" y="7464"/>
                    </a:cubicBezTo>
                    <a:cubicBezTo>
                      <a:pt x="269" y="6294"/>
                      <a:pt x="235" y="5155"/>
                      <a:pt x="206" y="4053"/>
                    </a:cubicBezTo>
                    <a:cubicBezTo>
                      <a:pt x="187" y="3500"/>
                      <a:pt x="131" y="2963"/>
                      <a:pt x="157" y="2439"/>
                    </a:cubicBezTo>
                    <a:cubicBezTo>
                      <a:pt x="180" y="1920"/>
                      <a:pt x="295" y="1405"/>
                      <a:pt x="597" y="1013"/>
                    </a:cubicBezTo>
                    <a:cubicBezTo>
                      <a:pt x="897" y="620"/>
                      <a:pt x="1345" y="389"/>
                      <a:pt x="1800" y="270"/>
                    </a:cubicBezTo>
                    <a:cubicBezTo>
                      <a:pt x="2256" y="150"/>
                      <a:pt x="2719" y="124"/>
                      <a:pt x="3168" y="113"/>
                    </a:cubicBezTo>
                    <a:cubicBezTo>
                      <a:pt x="4068" y="108"/>
                      <a:pt x="4905" y="105"/>
                      <a:pt x="5670" y="105"/>
                    </a:cubicBezTo>
                    <a:cubicBezTo>
                      <a:pt x="7194" y="98"/>
                      <a:pt x="8430" y="90"/>
                      <a:pt x="9297" y="86"/>
                    </a:cubicBezTo>
                    <a:cubicBezTo>
                      <a:pt x="9719" y="82"/>
                      <a:pt x="10048" y="75"/>
                      <a:pt x="10283" y="75"/>
                    </a:cubicBezTo>
                    <a:cubicBezTo>
                      <a:pt x="10391" y="72"/>
                      <a:pt x="10473" y="68"/>
                      <a:pt x="10541" y="68"/>
                    </a:cubicBezTo>
                    <a:cubicBezTo>
                      <a:pt x="10597" y="64"/>
                      <a:pt x="10627" y="64"/>
                      <a:pt x="10627" y="60"/>
                    </a:cubicBezTo>
                    <a:cubicBezTo>
                      <a:pt x="10627" y="60"/>
                      <a:pt x="10597" y="56"/>
                      <a:pt x="10541" y="53"/>
                    </a:cubicBezTo>
                    <a:cubicBezTo>
                      <a:pt x="10473" y="53"/>
                      <a:pt x="10391" y="49"/>
                      <a:pt x="10283" y="46"/>
                    </a:cubicBezTo>
                    <a:cubicBezTo>
                      <a:pt x="10048" y="46"/>
                      <a:pt x="9719" y="38"/>
                      <a:pt x="9297" y="34"/>
                    </a:cubicBezTo>
                    <a:cubicBezTo>
                      <a:pt x="8430" y="27"/>
                      <a:pt x="7194" y="19"/>
                      <a:pt x="5670" y="8"/>
                    </a:cubicBezTo>
                    <a:cubicBezTo>
                      <a:pt x="4905" y="4"/>
                      <a:pt x="4064" y="4"/>
                      <a:pt x="316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699;p48"/>
              <p:cNvSpPr/>
              <p:nvPr/>
            </p:nvSpPr>
            <p:spPr>
              <a:xfrm>
                <a:off x="1404086" y="2309596"/>
                <a:ext cx="11487" cy="1430"/>
              </a:xfrm>
              <a:custGeom>
                <a:avLst/>
                <a:gdLst/>
                <a:ahLst/>
                <a:cxnLst/>
                <a:rect l="l" t="t" r="r" b="b"/>
                <a:pathLst>
                  <a:path w="723" h="90" extrusionOk="0">
                    <a:moveTo>
                      <a:pt x="1" y="0"/>
                    </a:moveTo>
                    <a:lnTo>
                      <a:pt x="1" y="0"/>
                    </a:lnTo>
                    <a:lnTo>
                      <a:pt x="722" y="90"/>
                    </a:lnTo>
                    <a:lnTo>
                      <a:pt x="722" y="9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700;p48"/>
              <p:cNvSpPr/>
              <p:nvPr/>
            </p:nvSpPr>
            <p:spPr>
              <a:xfrm>
                <a:off x="1400527" y="2235116"/>
                <a:ext cx="17826" cy="75910"/>
              </a:xfrm>
              <a:custGeom>
                <a:avLst/>
                <a:gdLst/>
                <a:ahLst/>
                <a:cxnLst/>
                <a:rect l="l" t="t" r="r" b="b"/>
                <a:pathLst>
                  <a:path w="1122" h="4778" extrusionOk="0">
                    <a:moveTo>
                      <a:pt x="1121" y="280"/>
                    </a:moveTo>
                    <a:lnTo>
                      <a:pt x="1121" y="280"/>
                    </a:lnTo>
                    <a:cubicBezTo>
                      <a:pt x="1050" y="677"/>
                      <a:pt x="1028" y="1073"/>
                      <a:pt x="1024" y="1442"/>
                    </a:cubicBezTo>
                    <a:cubicBezTo>
                      <a:pt x="1028" y="1809"/>
                      <a:pt x="1036" y="2156"/>
                      <a:pt x="1043" y="2481"/>
                    </a:cubicBezTo>
                    <a:lnTo>
                      <a:pt x="1121" y="280"/>
                    </a:lnTo>
                    <a:close/>
                    <a:moveTo>
                      <a:pt x="1043" y="1"/>
                    </a:moveTo>
                    <a:cubicBezTo>
                      <a:pt x="1" y="1782"/>
                      <a:pt x="225" y="4677"/>
                      <a:pt x="225" y="4688"/>
                    </a:cubicBezTo>
                    <a:lnTo>
                      <a:pt x="946" y="4778"/>
                    </a:lnTo>
                    <a:cubicBezTo>
                      <a:pt x="946" y="4737"/>
                      <a:pt x="950" y="4692"/>
                      <a:pt x="950" y="4643"/>
                    </a:cubicBezTo>
                    <a:cubicBezTo>
                      <a:pt x="954" y="4337"/>
                      <a:pt x="961" y="3897"/>
                      <a:pt x="950" y="3355"/>
                    </a:cubicBezTo>
                    <a:cubicBezTo>
                      <a:pt x="935" y="2802"/>
                      <a:pt x="920" y="2156"/>
                      <a:pt x="902" y="1442"/>
                    </a:cubicBezTo>
                    <a:cubicBezTo>
                      <a:pt x="902" y="987"/>
                      <a:pt x="931" y="494"/>
                      <a:pt x="1043" y="1"/>
                    </a:cubicBez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701;p48"/>
              <p:cNvSpPr/>
              <p:nvPr/>
            </p:nvSpPr>
            <p:spPr>
              <a:xfrm>
                <a:off x="1414842" y="2232685"/>
                <a:ext cx="3813" cy="78405"/>
              </a:xfrm>
              <a:custGeom>
                <a:avLst/>
                <a:gdLst/>
                <a:ahLst/>
                <a:cxnLst/>
                <a:rect l="l" t="t" r="r" b="b"/>
                <a:pathLst>
                  <a:path w="240" h="4935" extrusionOk="0">
                    <a:moveTo>
                      <a:pt x="239" y="0"/>
                    </a:moveTo>
                    <a:lnTo>
                      <a:pt x="239" y="0"/>
                    </a:lnTo>
                    <a:cubicBezTo>
                      <a:pt x="206" y="49"/>
                      <a:pt x="172" y="102"/>
                      <a:pt x="142" y="154"/>
                    </a:cubicBezTo>
                    <a:cubicBezTo>
                      <a:pt x="30" y="647"/>
                      <a:pt x="1" y="1140"/>
                      <a:pt x="1" y="1595"/>
                    </a:cubicBezTo>
                    <a:cubicBezTo>
                      <a:pt x="19" y="2309"/>
                      <a:pt x="34" y="2955"/>
                      <a:pt x="49" y="3508"/>
                    </a:cubicBezTo>
                    <a:cubicBezTo>
                      <a:pt x="60" y="4050"/>
                      <a:pt x="53" y="4490"/>
                      <a:pt x="49" y="4796"/>
                    </a:cubicBezTo>
                    <a:cubicBezTo>
                      <a:pt x="49" y="4845"/>
                      <a:pt x="45" y="4890"/>
                      <a:pt x="45" y="4931"/>
                    </a:cubicBezTo>
                    <a:lnTo>
                      <a:pt x="56" y="4934"/>
                    </a:lnTo>
                    <a:lnTo>
                      <a:pt x="142" y="2634"/>
                    </a:lnTo>
                    <a:cubicBezTo>
                      <a:pt x="135" y="2309"/>
                      <a:pt x="127" y="1962"/>
                      <a:pt x="123" y="1595"/>
                    </a:cubicBezTo>
                    <a:cubicBezTo>
                      <a:pt x="127" y="1226"/>
                      <a:pt x="149" y="830"/>
                      <a:pt x="220" y="433"/>
                    </a:cubicBezTo>
                    <a:lnTo>
                      <a:pt x="239" y="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702;p48"/>
              <p:cNvSpPr/>
              <p:nvPr/>
            </p:nvSpPr>
            <p:spPr>
              <a:xfrm>
                <a:off x="1341425" y="2259058"/>
                <a:ext cx="70588" cy="383921"/>
              </a:xfrm>
              <a:custGeom>
                <a:avLst/>
                <a:gdLst/>
                <a:ahLst/>
                <a:cxnLst/>
                <a:rect l="l" t="t" r="r" b="b"/>
                <a:pathLst>
                  <a:path w="4443" h="24165" extrusionOk="0">
                    <a:moveTo>
                      <a:pt x="2872" y="1"/>
                    </a:moveTo>
                    <a:cubicBezTo>
                      <a:pt x="2649" y="1"/>
                      <a:pt x="2406" y="23"/>
                      <a:pt x="2148" y="88"/>
                    </a:cubicBezTo>
                    <a:cubicBezTo>
                      <a:pt x="1910" y="152"/>
                      <a:pt x="1659" y="249"/>
                      <a:pt x="1431" y="417"/>
                    </a:cubicBezTo>
                    <a:cubicBezTo>
                      <a:pt x="1200" y="578"/>
                      <a:pt x="1002" y="813"/>
                      <a:pt x="864" y="1097"/>
                    </a:cubicBezTo>
                    <a:cubicBezTo>
                      <a:pt x="580" y="1664"/>
                      <a:pt x="550" y="2364"/>
                      <a:pt x="531" y="3076"/>
                    </a:cubicBezTo>
                    <a:cubicBezTo>
                      <a:pt x="509" y="3798"/>
                      <a:pt x="486" y="4563"/>
                      <a:pt x="460" y="5374"/>
                    </a:cubicBezTo>
                    <a:cubicBezTo>
                      <a:pt x="416" y="6991"/>
                      <a:pt x="364" y="8773"/>
                      <a:pt x="311" y="10637"/>
                    </a:cubicBezTo>
                    <a:cubicBezTo>
                      <a:pt x="217" y="14368"/>
                      <a:pt x="131" y="17748"/>
                      <a:pt x="68" y="20206"/>
                    </a:cubicBezTo>
                    <a:cubicBezTo>
                      <a:pt x="42" y="21420"/>
                      <a:pt x="23" y="22410"/>
                      <a:pt x="9" y="23104"/>
                    </a:cubicBezTo>
                    <a:cubicBezTo>
                      <a:pt x="5" y="23437"/>
                      <a:pt x="1" y="23702"/>
                      <a:pt x="1" y="23892"/>
                    </a:cubicBezTo>
                    <a:lnTo>
                      <a:pt x="1" y="24098"/>
                    </a:lnTo>
                    <a:cubicBezTo>
                      <a:pt x="1" y="24142"/>
                      <a:pt x="5" y="24165"/>
                      <a:pt x="5" y="24165"/>
                    </a:cubicBezTo>
                    <a:cubicBezTo>
                      <a:pt x="9" y="24165"/>
                      <a:pt x="12" y="24142"/>
                      <a:pt x="16" y="24098"/>
                    </a:cubicBezTo>
                    <a:cubicBezTo>
                      <a:pt x="19" y="24042"/>
                      <a:pt x="23" y="23975"/>
                      <a:pt x="27" y="23892"/>
                    </a:cubicBezTo>
                    <a:cubicBezTo>
                      <a:pt x="35" y="23702"/>
                      <a:pt x="45" y="23440"/>
                      <a:pt x="61" y="23104"/>
                    </a:cubicBezTo>
                    <a:cubicBezTo>
                      <a:pt x="87" y="22410"/>
                      <a:pt x="121" y="21423"/>
                      <a:pt x="162" y="20206"/>
                    </a:cubicBezTo>
                    <a:cubicBezTo>
                      <a:pt x="236" y="17748"/>
                      <a:pt x="337" y="14371"/>
                      <a:pt x="445" y="10640"/>
                    </a:cubicBezTo>
                    <a:cubicBezTo>
                      <a:pt x="494" y="8777"/>
                      <a:pt x="543" y="6995"/>
                      <a:pt x="588" y="5377"/>
                    </a:cubicBezTo>
                    <a:cubicBezTo>
                      <a:pt x="606" y="4567"/>
                      <a:pt x="624" y="3801"/>
                      <a:pt x="643" y="3081"/>
                    </a:cubicBezTo>
                    <a:cubicBezTo>
                      <a:pt x="659" y="2364"/>
                      <a:pt x="685" y="1683"/>
                      <a:pt x="950" y="1138"/>
                    </a:cubicBezTo>
                    <a:cubicBezTo>
                      <a:pt x="1076" y="869"/>
                      <a:pt x="1264" y="642"/>
                      <a:pt x="1480" y="485"/>
                    </a:cubicBezTo>
                    <a:cubicBezTo>
                      <a:pt x="1700" y="324"/>
                      <a:pt x="1939" y="227"/>
                      <a:pt x="2167" y="163"/>
                    </a:cubicBezTo>
                    <a:cubicBezTo>
                      <a:pt x="2443" y="88"/>
                      <a:pt x="2703" y="65"/>
                      <a:pt x="2940" y="65"/>
                    </a:cubicBezTo>
                    <a:cubicBezTo>
                      <a:pt x="3104" y="65"/>
                      <a:pt x="3257" y="76"/>
                      <a:pt x="3396" y="88"/>
                    </a:cubicBezTo>
                    <a:cubicBezTo>
                      <a:pt x="3732" y="126"/>
                      <a:pt x="3994" y="182"/>
                      <a:pt x="4173" y="212"/>
                    </a:cubicBezTo>
                    <a:cubicBezTo>
                      <a:pt x="4255" y="227"/>
                      <a:pt x="4319" y="238"/>
                      <a:pt x="4375" y="249"/>
                    </a:cubicBezTo>
                    <a:cubicBezTo>
                      <a:pt x="4408" y="255"/>
                      <a:pt x="4429" y="258"/>
                      <a:pt x="4438" y="258"/>
                    </a:cubicBezTo>
                    <a:cubicBezTo>
                      <a:pt x="4441" y="258"/>
                      <a:pt x="4442" y="258"/>
                      <a:pt x="4442" y="257"/>
                    </a:cubicBezTo>
                    <a:cubicBezTo>
                      <a:pt x="4442" y="257"/>
                      <a:pt x="4420" y="249"/>
                      <a:pt x="4375" y="235"/>
                    </a:cubicBezTo>
                    <a:cubicBezTo>
                      <a:pt x="4322" y="223"/>
                      <a:pt x="4259" y="208"/>
                      <a:pt x="4177" y="185"/>
                    </a:cubicBezTo>
                    <a:cubicBezTo>
                      <a:pt x="4001" y="145"/>
                      <a:pt x="3743" y="85"/>
                      <a:pt x="3400" y="36"/>
                    </a:cubicBezTo>
                    <a:cubicBezTo>
                      <a:pt x="3242" y="17"/>
                      <a:pt x="3065" y="1"/>
                      <a:pt x="287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703;p48"/>
              <p:cNvSpPr/>
              <p:nvPr/>
            </p:nvSpPr>
            <p:spPr>
              <a:xfrm>
                <a:off x="1264355" y="1952366"/>
                <a:ext cx="267339" cy="186265"/>
              </a:xfrm>
              <a:custGeom>
                <a:avLst/>
                <a:gdLst/>
                <a:ahLst/>
                <a:cxnLst/>
                <a:rect l="l" t="t" r="r" b="b"/>
                <a:pathLst>
                  <a:path w="16827" h="11724" extrusionOk="0">
                    <a:moveTo>
                      <a:pt x="8818" y="0"/>
                    </a:moveTo>
                    <a:cubicBezTo>
                      <a:pt x="8818" y="0"/>
                      <a:pt x="2305" y="6529"/>
                      <a:pt x="1061" y="7993"/>
                    </a:cubicBezTo>
                    <a:cubicBezTo>
                      <a:pt x="0" y="9240"/>
                      <a:pt x="691" y="11594"/>
                      <a:pt x="1580" y="11695"/>
                    </a:cubicBezTo>
                    <a:cubicBezTo>
                      <a:pt x="1762" y="11715"/>
                      <a:pt x="2511" y="11724"/>
                      <a:pt x="3587" y="11724"/>
                    </a:cubicBezTo>
                    <a:cubicBezTo>
                      <a:pt x="7755" y="11724"/>
                      <a:pt x="16827" y="11601"/>
                      <a:pt x="16827" y="11601"/>
                    </a:cubicBezTo>
                    <a:lnTo>
                      <a:pt x="16636" y="8661"/>
                    </a:lnTo>
                    <a:cubicBezTo>
                      <a:pt x="16636" y="8661"/>
                      <a:pt x="15625" y="8666"/>
                      <a:pt x="14259" y="8666"/>
                    </a:cubicBezTo>
                    <a:cubicBezTo>
                      <a:pt x="11484" y="8666"/>
                      <a:pt x="7246" y="8647"/>
                      <a:pt x="7063" y="8535"/>
                    </a:cubicBezTo>
                    <a:cubicBezTo>
                      <a:pt x="6790" y="8363"/>
                      <a:pt x="12442" y="2648"/>
                      <a:pt x="12442" y="2648"/>
                    </a:cubicBezTo>
                    <a:lnTo>
                      <a:pt x="8818"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704;p48"/>
              <p:cNvSpPr/>
              <p:nvPr/>
            </p:nvSpPr>
            <p:spPr>
              <a:xfrm>
                <a:off x="1448539" y="1965886"/>
                <a:ext cx="288056" cy="171267"/>
              </a:xfrm>
              <a:custGeom>
                <a:avLst/>
                <a:gdLst/>
                <a:ahLst/>
                <a:cxnLst/>
                <a:rect l="l" t="t" r="r" b="b"/>
                <a:pathLst>
                  <a:path w="18131" h="10780" extrusionOk="0">
                    <a:moveTo>
                      <a:pt x="14445" y="1"/>
                    </a:moveTo>
                    <a:lnTo>
                      <a:pt x="10209" y="894"/>
                    </a:lnTo>
                    <a:cubicBezTo>
                      <a:pt x="10209" y="894"/>
                      <a:pt x="11987" y="6312"/>
                      <a:pt x="12050" y="6959"/>
                    </a:cubicBezTo>
                    <a:cubicBezTo>
                      <a:pt x="12110" y="7605"/>
                      <a:pt x="1" y="7635"/>
                      <a:pt x="1" y="7635"/>
                    </a:cubicBezTo>
                    <a:lnTo>
                      <a:pt x="935" y="10668"/>
                    </a:lnTo>
                    <a:cubicBezTo>
                      <a:pt x="935" y="10668"/>
                      <a:pt x="6502" y="10779"/>
                      <a:pt x="10906" y="10779"/>
                    </a:cubicBezTo>
                    <a:cubicBezTo>
                      <a:pt x="13108" y="10779"/>
                      <a:pt x="15018" y="10752"/>
                      <a:pt x="15797" y="10668"/>
                    </a:cubicBezTo>
                    <a:cubicBezTo>
                      <a:pt x="18131" y="10418"/>
                      <a:pt x="16902" y="7419"/>
                      <a:pt x="16663" y="6709"/>
                    </a:cubicBezTo>
                    <a:cubicBezTo>
                      <a:pt x="16424" y="5999"/>
                      <a:pt x="14445" y="1"/>
                      <a:pt x="144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705;p48"/>
              <p:cNvSpPr/>
              <p:nvPr/>
            </p:nvSpPr>
            <p:spPr>
              <a:xfrm>
                <a:off x="1258000" y="1933126"/>
                <a:ext cx="400619" cy="201136"/>
              </a:xfrm>
              <a:custGeom>
                <a:avLst/>
                <a:gdLst/>
                <a:ahLst/>
                <a:cxnLst/>
                <a:rect l="l" t="t" r="r" b="b"/>
                <a:pathLst>
                  <a:path w="25216" h="12660" extrusionOk="0">
                    <a:moveTo>
                      <a:pt x="13473" y="1"/>
                    </a:moveTo>
                    <a:lnTo>
                      <a:pt x="0" y="191"/>
                    </a:lnTo>
                    <a:lnTo>
                      <a:pt x="4501" y="12659"/>
                    </a:lnTo>
                    <a:lnTo>
                      <a:pt x="25216" y="12648"/>
                    </a:lnTo>
                    <a:lnTo>
                      <a:pt x="25074" y="12039"/>
                    </a:lnTo>
                    <a:lnTo>
                      <a:pt x="17301" y="11755"/>
                    </a:lnTo>
                    <a:lnTo>
                      <a:pt x="1347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706;p48"/>
              <p:cNvSpPr/>
              <p:nvPr/>
            </p:nvSpPr>
            <p:spPr>
              <a:xfrm>
                <a:off x="1380715" y="2014931"/>
                <a:ext cx="25293" cy="26850"/>
              </a:xfrm>
              <a:custGeom>
                <a:avLst/>
                <a:gdLst/>
                <a:ahLst/>
                <a:cxnLst/>
                <a:rect l="l" t="t" r="r" b="b"/>
                <a:pathLst>
                  <a:path w="1592" h="1690" extrusionOk="0">
                    <a:moveTo>
                      <a:pt x="761" y="0"/>
                    </a:moveTo>
                    <a:cubicBezTo>
                      <a:pt x="724" y="0"/>
                      <a:pt x="687" y="3"/>
                      <a:pt x="651" y="10"/>
                    </a:cubicBezTo>
                    <a:cubicBezTo>
                      <a:pt x="254" y="81"/>
                      <a:pt x="1" y="510"/>
                      <a:pt x="82" y="970"/>
                    </a:cubicBezTo>
                    <a:cubicBezTo>
                      <a:pt x="157" y="1389"/>
                      <a:pt x="482" y="1689"/>
                      <a:pt x="834" y="1689"/>
                    </a:cubicBezTo>
                    <a:cubicBezTo>
                      <a:pt x="871" y="1689"/>
                      <a:pt x="908" y="1686"/>
                      <a:pt x="946" y="1679"/>
                    </a:cubicBezTo>
                    <a:cubicBezTo>
                      <a:pt x="1337" y="1608"/>
                      <a:pt x="1592" y="1179"/>
                      <a:pt x="1509" y="720"/>
                    </a:cubicBezTo>
                    <a:cubicBezTo>
                      <a:pt x="1435" y="300"/>
                      <a:pt x="1112" y="0"/>
                      <a:pt x="7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3707;p48"/>
            <p:cNvSpPr/>
            <p:nvPr/>
          </p:nvSpPr>
          <p:spPr>
            <a:xfrm>
              <a:off x="1034447" y="2129893"/>
              <a:ext cx="993096" cy="568995"/>
            </a:xfrm>
            <a:custGeom>
              <a:avLst/>
              <a:gdLst/>
              <a:ahLst/>
              <a:cxnLst/>
              <a:rect l="l" t="t" r="r" b="b"/>
              <a:pathLst>
                <a:path w="62508" h="35814" extrusionOk="0">
                  <a:moveTo>
                    <a:pt x="1" y="1"/>
                  </a:moveTo>
                  <a:lnTo>
                    <a:pt x="1" y="35787"/>
                  </a:lnTo>
                  <a:lnTo>
                    <a:pt x="1066" y="35787"/>
                  </a:lnTo>
                  <a:lnTo>
                    <a:pt x="1066" y="2108"/>
                  </a:lnTo>
                  <a:lnTo>
                    <a:pt x="50003" y="2108"/>
                  </a:lnTo>
                  <a:lnTo>
                    <a:pt x="50003" y="35813"/>
                  </a:lnTo>
                  <a:lnTo>
                    <a:pt x="62508" y="35813"/>
                  </a:lnTo>
                  <a:lnTo>
                    <a:pt x="62508" y="2108"/>
                  </a:lnTo>
                  <a:lnTo>
                    <a:pt x="62508"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708;p48"/>
            <p:cNvSpPr/>
            <p:nvPr/>
          </p:nvSpPr>
          <p:spPr>
            <a:xfrm>
              <a:off x="795372" y="2633241"/>
              <a:ext cx="141589" cy="66028"/>
            </a:xfrm>
            <a:custGeom>
              <a:avLst/>
              <a:gdLst/>
              <a:ahLst/>
              <a:cxnLst/>
              <a:rect l="l" t="t" r="r" b="b"/>
              <a:pathLst>
                <a:path w="8912" h="4156" extrusionOk="0">
                  <a:moveTo>
                    <a:pt x="42" y="1"/>
                  </a:moveTo>
                  <a:lnTo>
                    <a:pt x="1" y="4005"/>
                  </a:lnTo>
                  <a:lnTo>
                    <a:pt x="299" y="4027"/>
                  </a:lnTo>
                  <a:cubicBezTo>
                    <a:pt x="1076" y="4078"/>
                    <a:pt x="3267" y="4155"/>
                    <a:pt x="5122" y="4155"/>
                  </a:cubicBezTo>
                  <a:cubicBezTo>
                    <a:pt x="6422" y="4155"/>
                    <a:pt x="7558" y="4117"/>
                    <a:pt x="7922" y="4005"/>
                  </a:cubicBezTo>
                  <a:cubicBezTo>
                    <a:pt x="8912" y="3698"/>
                    <a:pt x="4841" y="2709"/>
                    <a:pt x="4841" y="2709"/>
                  </a:cubicBezTo>
                  <a:lnTo>
                    <a:pt x="4841" y="30"/>
                  </a:lnTo>
                  <a:lnTo>
                    <a:pt x="4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709;p48"/>
            <p:cNvSpPr/>
            <p:nvPr/>
          </p:nvSpPr>
          <p:spPr>
            <a:xfrm>
              <a:off x="795594" y="2691627"/>
              <a:ext cx="127434" cy="2621"/>
            </a:xfrm>
            <a:custGeom>
              <a:avLst/>
              <a:gdLst/>
              <a:ahLst/>
              <a:cxnLst/>
              <a:rect l="l" t="t" r="r" b="b"/>
              <a:pathLst>
                <a:path w="8021" h="165" extrusionOk="0">
                  <a:moveTo>
                    <a:pt x="4012" y="1"/>
                  </a:moveTo>
                  <a:cubicBezTo>
                    <a:pt x="1798" y="1"/>
                    <a:pt x="1" y="39"/>
                    <a:pt x="1" y="83"/>
                  </a:cubicBezTo>
                  <a:cubicBezTo>
                    <a:pt x="1" y="128"/>
                    <a:pt x="1798" y="165"/>
                    <a:pt x="4012" y="165"/>
                  </a:cubicBezTo>
                  <a:cubicBezTo>
                    <a:pt x="6228" y="165"/>
                    <a:pt x="8020" y="128"/>
                    <a:pt x="8020" y="83"/>
                  </a:cubicBezTo>
                  <a:cubicBezTo>
                    <a:pt x="8020" y="39"/>
                    <a:pt x="6228" y="1"/>
                    <a:pt x="40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710;p48"/>
            <p:cNvSpPr/>
            <p:nvPr/>
          </p:nvSpPr>
          <p:spPr>
            <a:xfrm>
              <a:off x="872998" y="2677154"/>
              <a:ext cx="6768" cy="7880"/>
            </a:xfrm>
            <a:custGeom>
              <a:avLst/>
              <a:gdLst/>
              <a:ahLst/>
              <a:cxnLst/>
              <a:rect l="l" t="t" r="r" b="b"/>
              <a:pathLst>
                <a:path w="426" h="496" extrusionOk="0">
                  <a:moveTo>
                    <a:pt x="373" y="0"/>
                  </a:moveTo>
                  <a:cubicBezTo>
                    <a:pt x="323" y="0"/>
                    <a:pt x="222" y="72"/>
                    <a:pt x="135" y="191"/>
                  </a:cubicBezTo>
                  <a:cubicBezTo>
                    <a:pt x="33" y="329"/>
                    <a:pt x="0" y="471"/>
                    <a:pt x="37" y="493"/>
                  </a:cubicBezTo>
                  <a:cubicBezTo>
                    <a:pt x="40" y="495"/>
                    <a:pt x="44" y="496"/>
                    <a:pt x="48" y="496"/>
                  </a:cubicBezTo>
                  <a:cubicBezTo>
                    <a:pt x="94" y="496"/>
                    <a:pt x="180" y="405"/>
                    <a:pt x="269" y="288"/>
                  </a:cubicBezTo>
                  <a:cubicBezTo>
                    <a:pt x="362" y="157"/>
                    <a:pt x="426" y="41"/>
                    <a:pt x="395" y="8"/>
                  </a:cubicBezTo>
                  <a:cubicBezTo>
                    <a:pt x="390" y="3"/>
                    <a:pt x="382" y="0"/>
                    <a:pt x="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711;p48"/>
            <p:cNvSpPr/>
            <p:nvPr/>
          </p:nvSpPr>
          <p:spPr>
            <a:xfrm>
              <a:off x="877796" y="2678456"/>
              <a:ext cx="6482" cy="9358"/>
            </a:xfrm>
            <a:custGeom>
              <a:avLst/>
              <a:gdLst/>
              <a:ahLst/>
              <a:cxnLst/>
              <a:rect l="l" t="t" r="r" b="b"/>
              <a:pathLst>
                <a:path w="408" h="589" extrusionOk="0">
                  <a:moveTo>
                    <a:pt x="357" y="0"/>
                  </a:moveTo>
                  <a:cubicBezTo>
                    <a:pt x="310" y="0"/>
                    <a:pt x="200" y="97"/>
                    <a:pt x="116" y="247"/>
                  </a:cubicBezTo>
                  <a:cubicBezTo>
                    <a:pt x="23" y="411"/>
                    <a:pt x="0" y="573"/>
                    <a:pt x="41" y="587"/>
                  </a:cubicBezTo>
                  <a:cubicBezTo>
                    <a:pt x="44" y="588"/>
                    <a:pt x="47" y="588"/>
                    <a:pt x="49" y="588"/>
                  </a:cubicBezTo>
                  <a:cubicBezTo>
                    <a:pt x="96" y="588"/>
                    <a:pt x="177" y="470"/>
                    <a:pt x="258" y="326"/>
                  </a:cubicBezTo>
                  <a:cubicBezTo>
                    <a:pt x="344" y="169"/>
                    <a:pt x="407" y="35"/>
                    <a:pt x="370" y="4"/>
                  </a:cubicBezTo>
                  <a:cubicBezTo>
                    <a:pt x="367" y="2"/>
                    <a:pt x="362" y="0"/>
                    <a:pt x="3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712;p48"/>
            <p:cNvSpPr/>
            <p:nvPr/>
          </p:nvSpPr>
          <p:spPr>
            <a:xfrm>
              <a:off x="796500" y="2677726"/>
              <a:ext cx="22385" cy="14966"/>
            </a:xfrm>
            <a:custGeom>
              <a:avLst/>
              <a:gdLst/>
              <a:ahLst/>
              <a:cxnLst/>
              <a:rect l="l" t="t" r="r" b="b"/>
              <a:pathLst>
                <a:path w="1409" h="942" extrusionOk="0">
                  <a:moveTo>
                    <a:pt x="300" y="1"/>
                  </a:moveTo>
                  <a:cubicBezTo>
                    <a:pt x="287" y="1"/>
                    <a:pt x="274" y="1"/>
                    <a:pt x="262" y="2"/>
                  </a:cubicBezTo>
                  <a:cubicBezTo>
                    <a:pt x="86" y="13"/>
                    <a:pt x="0" y="76"/>
                    <a:pt x="8" y="95"/>
                  </a:cubicBezTo>
                  <a:cubicBezTo>
                    <a:pt x="12" y="106"/>
                    <a:pt x="38" y="106"/>
                    <a:pt x="81" y="106"/>
                  </a:cubicBezTo>
                  <a:cubicBezTo>
                    <a:pt x="125" y="106"/>
                    <a:pt x="185" y="106"/>
                    <a:pt x="258" y="117"/>
                  </a:cubicBezTo>
                  <a:cubicBezTo>
                    <a:pt x="404" y="133"/>
                    <a:pt x="598" y="204"/>
                    <a:pt x="778" y="342"/>
                  </a:cubicBezTo>
                  <a:cubicBezTo>
                    <a:pt x="957" y="484"/>
                    <a:pt x="1091" y="648"/>
                    <a:pt x="1195" y="764"/>
                  </a:cubicBezTo>
                  <a:cubicBezTo>
                    <a:pt x="1291" y="872"/>
                    <a:pt x="1358" y="942"/>
                    <a:pt x="1384" y="942"/>
                  </a:cubicBezTo>
                  <a:cubicBezTo>
                    <a:pt x="1386" y="942"/>
                    <a:pt x="1388" y="941"/>
                    <a:pt x="1390" y="940"/>
                  </a:cubicBezTo>
                  <a:cubicBezTo>
                    <a:pt x="1409" y="928"/>
                    <a:pt x="1371" y="835"/>
                    <a:pt x="1289" y="697"/>
                  </a:cubicBezTo>
                  <a:cubicBezTo>
                    <a:pt x="1207" y="562"/>
                    <a:pt x="1080" y="372"/>
                    <a:pt x="874" y="215"/>
                  </a:cubicBezTo>
                  <a:cubicBezTo>
                    <a:pt x="687" y="65"/>
                    <a:pt x="465" y="1"/>
                    <a:pt x="3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713;p48"/>
            <p:cNvSpPr/>
            <p:nvPr/>
          </p:nvSpPr>
          <p:spPr>
            <a:xfrm>
              <a:off x="866342" y="2676645"/>
              <a:ext cx="7848" cy="3702"/>
            </a:xfrm>
            <a:custGeom>
              <a:avLst/>
              <a:gdLst/>
              <a:ahLst/>
              <a:cxnLst/>
              <a:rect l="l" t="t" r="r" b="b"/>
              <a:pathLst>
                <a:path w="494" h="233" extrusionOk="0">
                  <a:moveTo>
                    <a:pt x="418" y="1"/>
                  </a:moveTo>
                  <a:cubicBezTo>
                    <a:pt x="370" y="1"/>
                    <a:pt x="298" y="21"/>
                    <a:pt x="221" y="47"/>
                  </a:cubicBezTo>
                  <a:cubicBezTo>
                    <a:pt x="97" y="92"/>
                    <a:pt x="0" y="144"/>
                    <a:pt x="8" y="189"/>
                  </a:cubicBezTo>
                  <a:cubicBezTo>
                    <a:pt x="12" y="215"/>
                    <a:pt x="55" y="232"/>
                    <a:pt x="117" y="232"/>
                  </a:cubicBezTo>
                  <a:cubicBezTo>
                    <a:pt x="162" y="232"/>
                    <a:pt x="218" y="223"/>
                    <a:pt x="277" y="201"/>
                  </a:cubicBezTo>
                  <a:cubicBezTo>
                    <a:pt x="411" y="152"/>
                    <a:pt x="494" y="59"/>
                    <a:pt x="471" y="21"/>
                  </a:cubicBezTo>
                  <a:cubicBezTo>
                    <a:pt x="463" y="7"/>
                    <a:pt x="444" y="1"/>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714;p48"/>
            <p:cNvSpPr/>
            <p:nvPr/>
          </p:nvSpPr>
          <p:spPr>
            <a:xfrm>
              <a:off x="863498" y="2671641"/>
              <a:ext cx="9215" cy="2558"/>
            </a:xfrm>
            <a:custGeom>
              <a:avLst/>
              <a:gdLst/>
              <a:ahLst/>
              <a:cxnLst/>
              <a:rect l="l" t="t" r="r" b="b"/>
              <a:pathLst>
                <a:path w="580" h="161" extrusionOk="0">
                  <a:moveTo>
                    <a:pt x="309" y="0"/>
                  </a:moveTo>
                  <a:cubicBezTo>
                    <a:pt x="302" y="0"/>
                    <a:pt x="295" y="0"/>
                    <a:pt x="288" y="0"/>
                  </a:cubicBezTo>
                  <a:cubicBezTo>
                    <a:pt x="131" y="0"/>
                    <a:pt x="4" y="42"/>
                    <a:pt x="0" y="86"/>
                  </a:cubicBezTo>
                  <a:cubicBezTo>
                    <a:pt x="0" y="129"/>
                    <a:pt x="115" y="161"/>
                    <a:pt x="267" y="161"/>
                  </a:cubicBezTo>
                  <a:cubicBezTo>
                    <a:pt x="275" y="161"/>
                    <a:pt x="283" y="161"/>
                    <a:pt x="292" y="161"/>
                  </a:cubicBezTo>
                  <a:cubicBezTo>
                    <a:pt x="452" y="161"/>
                    <a:pt x="579" y="123"/>
                    <a:pt x="576" y="75"/>
                  </a:cubicBezTo>
                  <a:cubicBezTo>
                    <a:pt x="572" y="35"/>
                    <a:pt x="453" y="0"/>
                    <a:pt x="3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715;p48"/>
            <p:cNvSpPr/>
            <p:nvPr/>
          </p:nvSpPr>
          <p:spPr>
            <a:xfrm>
              <a:off x="1085653" y="1323507"/>
              <a:ext cx="76641" cy="106653"/>
            </a:xfrm>
            <a:custGeom>
              <a:avLst/>
              <a:gdLst/>
              <a:ahLst/>
              <a:cxnLst/>
              <a:rect l="l" t="t" r="r" b="b"/>
              <a:pathLst>
                <a:path w="4824" h="6713" extrusionOk="0">
                  <a:moveTo>
                    <a:pt x="476" y="5196"/>
                  </a:moveTo>
                  <a:lnTo>
                    <a:pt x="491" y="5241"/>
                  </a:lnTo>
                  <a:lnTo>
                    <a:pt x="493" y="5210"/>
                  </a:lnTo>
                  <a:lnTo>
                    <a:pt x="476" y="5196"/>
                  </a:lnTo>
                  <a:close/>
                  <a:moveTo>
                    <a:pt x="3414" y="0"/>
                  </a:moveTo>
                  <a:cubicBezTo>
                    <a:pt x="3392" y="0"/>
                    <a:pt x="3369" y="3"/>
                    <a:pt x="3344" y="8"/>
                  </a:cubicBezTo>
                  <a:cubicBezTo>
                    <a:pt x="3161" y="53"/>
                    <a:pt x="2459" y="1360"/>
                    <a:pt x="2254" y="1794"/>
                  </a:cubicBezTo>
                  <a:cubicBezTo>
                    <a:pt x="2095" y="2122"/>
                    <a:pt x="1744" y="2890"/>
                    <a:pt x="1492" y="2890"/>
                  </a:cubicBezTo>
                  <a:cubicBezTo>
                    <a:pt x="1411" y="2890"/>
                    <a:pt x="1341" y="2811"/>
                    <a:pt x="1291" y="2615"/>
                  </a:cubicBezTo>
                  <a:cubicBezTo>
                    <a:pt x="1077" y="1808"/>
                    <a:pt x="610" y="1263"/>
                    <a:pt x="382" y="1207"/>
                  </a:cubicBezTo>
                  <a:cubicBezTo>
                    <a:pt x="362" y="1202"/>
                    <a:pt x="342" y="1199"/>
                    <a:pt x="323" y="1199"/>
                  </a:cubicBezTo>
                  <a:cubicBezTo>
                    <a:pt x="125" y="1199"/>
                    <a:pt x="1" y="1464"/>
                    <a:pt x="151" y="1644"/>
                  </a:cubicBezTo>
                  <a:cubicBezTo>
                    <a:pt x="286" y="1808"/>
                    <a:pt x="424" y="2145"/>
                    <a:pt x="517" y="2406"/>
                  </a:cubicBezTo>
                  <a:cubicBezTo>
                    <a:pt x="596" y="2619"/>
                    <a:pt x="636" y="2843"/>
                    <a:pt x="636" y="3071"/>
                  </a:cubicBezTo>
                  <a:cubicBezTo>
                    <a:pt x="641" y="3945"/>
                    <a:pt x="536" y="4430"/>
                    <a:pt x="536" y="4430"/>
                  </a:cubicBezTo>
                  <a:lnTo>
                    <a:pt x="493" y="5210"/>
                  </a:lnTo>
                  <a:lnTo>
                    <a:pt x="2362" y="6713"/>
                  </a:lnTo>
                  <a:cubicBezTo>
                    <a:pt x="2362" y="6713"/>
                    <a:pt x="3841" y="5070"/>
                    <a:pt x="4525" y="3994"/>
                  </a:cubicBezTo>
                  <a:cubicBezTo>
                    <a:pt x="4525" y="3994"/>
                    <a:pt x="4823" y="3613"/>
                    <a:pt x="4547" y="3430"/>
                  </a:cubicBezTo>
                  <a:cubicBezTo>
                    <a:pt x="4511" y="3407"/>
                    <a:pt x="4466" y="3399"/>
                    <a:pt x="4420" y="3399"/>
                  </a:cubicBezTo>
                  <a:cubicBezTo>
                    <a:pt x="4299" y="3399"/>
                    <a:pt x="4170" y="3456"/>
                    <a:pt x="4170" y="3456"/>
                  </a:cubicBezTo>
                  <a:cubicBezTo>
                    <a:pt x="4170" y="3456"/>
                    <a:pt x="4147" y="3142"/>
                    <a:pt x="4065" y="3004"/>
                  </a:cubicBezTo>
                  <a:cubicBezTo>
                    <a:pt x="4034" y="2950"/>
                    <a:pt x="3963" y="2934"/>
                    <a:pt x="3890" y="2934"/>
                  </a:cubicBezTo>
                  <a:cubicBezTo>
                    <a:pt x="3781" y="2934"/>
                    <a:pt x="3666" y="2970"/>
                    <a:pt x="3666" y="2970"/>
                  </a:cubicBezTo>
                  <a:cubicBezTo>
                    <a:pt x="3666" y="2970"/>
                    <a:pt x="3613" y="2836"/>
                    <a:pt x="3587" y="2601"/>
                  </a:cubicBezTo>
                  <a:cubicBezTo>
                    <a:pt x="3584" y="2541"/>
                    <a:pt x="3542" y="2503"/>
                    <a:pt x="3482" y="2484"/>
                  </a:cubicBezTo>
                  <a:cubicBezTo>
                    <a:pt x="3436" y="2469"/>
                    <a:pt x="3378" y="2463"/>
                    <a:pt x="3318" y="2463"/>
                  </a:cubicBezTo>
                  <a:cubicBezTo>
                    <a:pt x="3152" y="2463"/>
                    <a:pt x="2971" y="2507"/>
                    <a:pt x="2971" y="2507"/>
                  </a:cubicBezTo>
                  <a:cubicBezTo>
                    <a:pt x="2736" y="2410"/>
                    <a:pt x="3292" y="1088"/>
                    <a:pt x="3513" y="655"/>
                  </a:cubicBezTo>
                  <a:cubicBezTo>
                    <a:pt x="3709" y="264"/>
                    <a:pt x="3632" y="0"/>
                    <a:pt x="341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716;p48"/>
            <p:cNvSpPr/>
            <p:nvPr/>
          </p:nvSpPr>
          <p:spPr>
            <a:xfrm>
              <a:off x="726595" y="1385691"/>
              <a:ext cx="108194" cy="187965"/>
            </a:xfrm>
            <a:custGeom>
              <a:avLst/>
              <a:gdLst/>
              <a:ahLst/>
              <a:cxnLst/>
              <a:rect l="l" t="t" r="r" b="b"/>
              <a:pathLst>
                <a:path w="6810" h="11831" extrusionOk="0">
                  <a:moveTo>
                    <a:pt x="6742" y="1"/>
                  </a:moveTo>
                  <a:lnTo>
                    <a:pt x="30" y="1275"/>
                  </a:lnTo>
                  <a:lnTo>
                    <a:pt x="1" y="11621"/>
                  </a:lnTo>
                  <a:lnTo>
                    <a:pt x="4438" y="11830"/>
                  </a:lnTo>
                  <a:lnTo>
                    <a:pt x="4564" y="9317"/>
                  </a:lnTo>
                  <a:cubicBezTo>
                    <a:pt x="4564" y="9317"/>
                    <a:pt x="4706" y="9345"/>
                    <a:pt x="4916" y="9345"/>
                  </a:cubicBezTo>
                  <a:cubicBezTo>
                    <a:pt x="5405" y="9345"/>
                    <a:pt x="6263" y="9191"/>
                    <a:pt x="6548" y="8167"/>
                  </a:cubicBezTo>
                  <a:cubicBezTo>
                    <a:pt x="6809" y="7229"/>
                    <a:pt x="6742" y="1"/>
                    <a:pt x="674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717;p48"/>
            <p:cNvSpPr/>
            <p:nvPr/>
          </p:nvSpPr>
          <p:spPr>
            <a:xfrm>
              <a:off x="695614" y="1359397"/>
              <a:ext cx="155539" cy="162466"/>
            </a:xfrm>
            <a:custGeom>
              <a:avLst/>
              <a:gdLst/>
              <a:ahLst/>
              <a:cxnLst/>
              <a:rect l="l" t="t" r="r" b="b"/>
              <a:pathLst>
                <a:path w="9790" h="10226" extrusionOk="0">
                  <a:moveTo>
                    <a:pt x="8748" y="1"/>
                  </a:moveTo>
                  <a:cubicBezTo>
                    <a:pt x="8654" y="1"/>
                    <a:pt x="8551" y="18"/>
                    <a:pt x="8438" y="54"/>
                  </a:cubicBezTo>
                  <a:cubicBezTo>
                    <a:pt x="7090" y="491"/>
                    <a:pt x="6761" y="637"/>
                    <a:pt x="6156" y="685"/>
                  </a:cubicBezTo>
                  <a:cubicBezTo>
                    <a:pt x="5577" y="730"/>
                    <a:pt x="1442" y="734"/>
                    <a:pt x="1065" y="3053"/>
                  </a:cubicBezTo>
                  <a:cubicBezTo>
                    <a:pt x="1024" y="2959"/>
                    <a:pt x="979" y="2844"/>
                    <a:pt x="949" y="2713"/>
                  </a:cubicBezTo>
                  <a:cubicBezTo>
                    <a:pt x="860" y="2347"/>
                    <a:pt x="938" y="2037"/>
                    <a:pt x="897" y="2030"/>
                  </a:cubicBezTo>
                  <a:cubicBezTo>
                    <a:pt x="897" y="2029"/>
                    <a:pt x="896" y="2029"/>
                    <a:pt x="895" y="2029"/>
                  </a:cubicBezTo>
                  <a:cubicBezTo>
                    <a:pt x="859" y="2029"/>
                    <a:pt x="724" y="2348"/>
                    <a:pt x="819" y="2743"/>
                  </a:cubicBezTo>
                  <a:cubicBezTo>
                    <a:pt x="830" y="2795"/>
                    <a:pt x="845" y="2847"/>
                    <a:pt x="863" y="2892"/>
                  </a:cubicBezTo>
                  <a:cubicBezTo>
                    <a:pt x="834" y="2866"/>
                    <a:pt x="808" y="2837"/>
                    <a:pt x="777" y="2811"/>
                  </a:cubicBezTo>
                  <a:cubicBezTo>
                    <a:pt x="602" y="2657"/>
                    <a:pt x="400" y="2568"/>
                    <a:pt x="255" y="2530"/>
                  </a:cubicBezTo>
                  <a:cubicBezTo>
                    <a:pt x="177" y="2513"/>
                    <a:pt x="114" y="2506"/>
                    <a:pt x="71" y="2506"/>
                  </a:cubicBezTo>
                  <a:cubicBezTo>
                    <a:pt x="31" y="2506"/>
                    <a:pt x="8" y="2512"/>
                    <a:pt x="8" y="2519"/>
                  </a:cubicBezTo>
                  <a:cubicBezTo>
                    <a:pt x="1" y="2560"/>
                    <a:pt x="363" y="2623"/>
                    <a:pt x="691" y="2911"/>
                  </a:cubicBezTo>
                  <a:cubicBezTo>
                    <a:pt x="853" y="3049"/>
                    <a:pt x="965" y="3206"/>
                    <a:pt x="1039" y="3326"/>
                  </a:cubicBezTo>
                  <a:cubicBezTo>
                    <a:pt x="1039" y="3337"/>
                    <a:pt x="1035" y="3348"/>
                    <a:pt x="1035" y="3359"/>
                  </a:cubicBezTo>
                  <a:cubicBezTo>
                    <a:pt x="1035" y="3359"/>
                    <a:pt x="941" y="3317"/>
                    <a:pt x="821" y="3317"/>
                  </a:cubicBezTo>
                  <a:cubicBezTo>
                    <a:pt x="577" y="3317"/>
                    <a:pt x="230" y="3494"/>
                    <a:pt x="386" y="4573"/>
                  </a:cubicBezTo>
                  <a:cubicBezTo>
                    <a:pt x="617" y="6176"/>
                    <a:pt x="1667" y="7536"/>
                    <a:pt x="1794" y="10161"/>
                  </a:cubicBezTo>
                  <a:cubicBezTo>
                    <a:pt x="1794" y="10161"/>
                    <a:pt x="2330" y="10225"/>
                    <a:pt x="3030" y="10225"/>
                  </a:cubicBezTo>
                  <a:cubicBezTo>
                    <a:pt x="4157" y="10225"/>
                    <a:pt x="5708" y="10059"/>
                    <a:pt x="6111" y="9190"/>
                  </a:cubicBezTo>
                  <a:lnTo>
                    <a:pt x="6661" y="7572"/>
                  </a:lnTo>
                  <a:cubicBezTo>
                    <a:pt x="6661" y="7572"/>
                    <a:pt x="5775" y="7427"/>
                    <a:pt x="5880" y="6721"/>
                  </a:cubicBezTo>
                  <a:cubicBezTo>
                    <a:pt x="5966" y="6122"/>
                    <a:pt x="6279" y="5879"/>
                    <a:pt x="6636" y="5879"/>
                  </a:cubicBezTo>
                  <a:cubicBezTo>
                    <a:pt x="6865" y="5879"/>
                    <a:pt x="7112" y="5979"/>
                    <a:pt x="7329" y="6150"/>
                  </a:cubicBezTo>
                  <a:lnTo>
                    <a:pt x="7971" y="4428"/>
                  </a:lnTo>
                  <a:cubicBezTo>
                    <a:pt x="7971" y="4428"/>
                    <a:pt x="9604" y="3359"/>
                    <a:pt x="9697" y="2676"/>
                  </a:cubicBezTo>
                  <a:cubicBezTo>
                    <a:pt x="9782" y="2052"/>
                    <a:pt x="9789" y="1"/>
                    <a:pt x="87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718;p48"/>
            <p:cNvSpPr/>
            <p:nvPr/>
          </p:nvSpPr>
          <p:spPr>
            <a:xfrm>
              <a:off x="521678" y="2644457"/>
              <a:ext cx="73782" cy="54780"/>
            </a:xfrm>
            <a:custGeom>
              <a:avLst/>
              <a:gdLst/>
              <a:ahLst/>
              <a:cxnLst/>
              <a:rect l="l" t="t" r="r" b="b"/>
              <a:pathLst>
                <a:path w="4644" h="3448" extrusionOk="0">
                  <a:moveTo>
                    <a:pt x="651" y="1"/>
                  </a:moveTo>
                  <a:lnTo>
                    <a:pt x="1" y="2895"/>
                  </a:lnTo>
                  <a:lnTo>
                    <a:pt x="4483" y="3448"/>
                  </a:lnTo>
                  <a:lnTo>
                    <a:pt x="4644" y="584"/>
                  </a:lnTo>
                  <a:lnTo>
                    <a:pt x="65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719;p48"/>
            <p:cNvSpPr/>
            <p:nvPr/>
          </p:nvSpPr>
          <p:spPr>
            <a:xfrm>
              <a:off x="556758" y="2646713"/>
              <a:ext cx="8023" cy="41911"/>
            </a:xfrm>
            <a:custGeom>
              <a:avLst/>
              <a:gdLst/>
              <a:ahLst/>
              <a:cxnLst/>
              <a:rect l="l" t="t" r="r" b="b"/>
              <a:pathLst>
                <a:path w="505" h="2638" extrusionOk="0">
                  <a:moveTo>
                    <a:pt x="467" y="1"/>
                  </a:moveTo>
                  <a:cubicBezTo>
                    <a:pt x="429" y="1"/>
                    <a:pt x="303" y="582"/>
                    <a:pt x="187" y="1308"/>
                  </a:cubicBezTo>
                  <a:cubicBezTo>
                    <a:pt x="68" y="2036"/>
                    <a:pt x="1" y="2630"/>
                    <a:pt x="38" y="2638"/>
                  </a:cubicBezTo>
                  <a:cubicBezTo>
                    <a:pt x="38" y="2638"/>
                    <a:pt x="38" y="2638"/>
                    <a:pt x="38" y="2638"/>
                  </a:cubicBezTo>
                  <a:cubicBezTo>
                    <a:pt x="76" y="2638"/>
                    <a:pt x="203" y="2056"/>
                    <a:pt x="318" y="1330"/>
                  </a:cubicBezTo>
                  <a:cubicBezTo>
                    <a:pt x="437" y="602"/>
                    <a:pt x="505" y="8"/>
                    <a:pt x="467" y="1"/>
                  </a:cubicBezTo>
                  <a:cubicBezTo>
                    <a:pt x="467" y="1"/>
                    <a:pt x="467" y="1"/>
                    <a:pt x="4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720;p48"/>
            <p:cNvSpPr/>
            <p:nvPr/>
          </p:nvSpPr>
          <p:spPr>
            <a:xfrm>
              <a:off x="523457" y="2681459"/>
              <a:ext cx="69810" cy="12869"/>
            </a:xfrm>
            <a:custGeom>
              <a:avLst/>
              <a:gdLst/>
              <a:ahLst/>
              <a:cxnLst/>
              <a:rect l="l" t="t" r="r" b="b"/>
              <a:pathLst>
                <a:path w="4394" h="810" extrusionOk="0">
                  <a:moveTo>
                    <a:pt x="32" y="1"/>
                  </a:moveTo>
                  <a:cubicBezTo>
                    <a:pt x="15" y="1"/>
                    <a:pt x="5" y="3"/>
                    <a:pt x="5" y="6"/>
                  </a:cubicBezTo>
                  <a:cubicBezTo>
                    <a:pt x="1" y="21"/>
                    <a:pt x="240" y="92"/>
                    <a:pt x="636" y="182"/>
                  </a:cubicBezTo>
                  <a:cubicBezTo>
                    <a:pt x="1028" y="267"/>
                    <a:pt x="1577" y="368"/>
                    <a:pt x="2186" y="473"/>
                  </a:cubicBezTo>
                  <a:cubicBezTo>
                    <a:pt x="2765" y="566"/>
                    <a:pt x="3292" y="653"/>
                    <a:pt x="3740" y="723"/>
                  </a:cubicBezTo>
                  <a:cubicBezTo>
                    <a:pt x="4066" y="776"/>
                    <a:pt x="4290" y="810"/>
                    <a:pt x="4362" y="810"/>
                  </a:cubicBezTo>
                  <a:cubicBezTo>
                    <a:pt x="4377" y="810"/>
                    <a:pt x="4386" y="808"/>
                    <a:pt x="4386" y="805"/>
                  </a:cubicBezTo>
                  <a:cubicBezTo>
                    <a:pt x="4393" y="787"/>
                    <a:pt x="4151" y="715"/>
                    <a:pt x="3759" y="630"/>
                  </a:cubicBezTo>
                  <a:cubicBezTo>
                    <a:pt x="3363" y="540"/>
                    <a:pt x="2814" y="439"/>
                    <a:pt x="2209" y="339"/>
                  </a:cubicBezTo>
                  <a:cubicBezTo>
                    <a:pt x="1626" y="245"/>
                    <a:pt x="1099" y="159"/>
                    <a:pt x="651" y="84"/>
                  </a:cubicBezTo>
                  <a:cubicBezTo>
                    <a:pt x="329" y="33"/>
                    <a:pt x="106"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721;p48"/>
            <p:cNvSpPr/>
            <p:nvPr/>
          </p:nvSpPr>
          <p:spPr>
            <a:xfrm>
              <a:off x="505854" y="1912234"/>
              <a:ext cx="388386" cy="756213"/>
            </a:xfrm>
            <a:custGeom>
              <a:avLst/>
              <a:gdLst/>
              <a:ahLst/>
              <a:cxnLst/>
              <a:rect l="l" t="t" r="r" b="b"/>
              <a:pathLst>
                <a:path w="24446" h="47598" extrusionOk="0">
                  <a:moveTo>
                    <a:pt x="23475" y="1"/>
                  </a:moveTo>
                  <a:lnTo>
                    <a:pt x="23475" y="1"/>
                  </a:lnTo>
                  <a:cubicBezTo>
                    <a:pt x="23475" y="1"/>
                    <a:pt x="23475" y="1"/>
                    <a:pt x="23475" y="1"/>
                  </a:cubicBezTo>
                  <a:lnTo>
                    <a:pt x="23475" y="1"/>
                  </a:lnTo>
                  <a:cubicBezTo>
                    <a:pt x="23475" y="1"/>
                    <a:pt x="23475" y="1"/>
                    <a:pt x="23475" y="1"/>
                  </a:cubicBezTo>
                  <a:close/>
                  <a:moveTo>
                    <a:pt x="23475" y="1"/>
                  </a:moveTo>
                  <a:lnTo>
                    <a:pt x="23475" y="1"/>
                  </a:lnTo>
                  <a:cubicBezTo>
                    <a:pt x="23453" y="2"/>
                    <a:pt x="8292" y="595"/>
                    <a:pt x="8292" y="595"/>
                  </a:cubicBezTo>
                  <a:lnTo>
                    <a:pt x="0" y="47194"/>
                  </a:lnTo>
                  <a:lnTo>
                    <a:pt x="7100" y="47598"/>
                  </a:lnTo>
                  <a:cubicBezTo>
                    <a:pt x="7100" y="47598"/>
                    <a:pt x="14645" y="7430"/>
                    <a:pt x="15750" y="7329"/>
                  </a:cubicBezTo>
                  <a:cubicBezTo>
                    <a:pt x="15751" y="7329"/>
                    <a:pt x="15751" y="7329"/>
                    <a:pt x="15751" y="7329"/>
                  </a:cubicBezTo>
                  <a:cubicBezTo>
                    <a:pt x="16213" y="7329"/>
                    <a:pt x="16400" y="47194"/>
                    <a:pt x="16773" y="47194"/>
                  </a:cubicBezTo>
                  <a:cubicBezTo>
                    <a:pt x="16773" y="47194"/>
                    <a:pt x="16774" y="47194"/>
                    <a:pt x="16774" y="47194"/>
                  </a:cubicBezTo>
                  <a:cubicBezTo>
                    <a:pt x="16835" y="47181"/>
                    <a:pt x="17077" y="47175"/>
                    <a:pt x="17440" y="47175"/>
                  </a:cubicBezTo>
                  <a:cubicBezTo>
                    <a:pt x="19320" y="47175"/>
                    <a:pt x="24446" y="47325"/>
                    <a:pt x="24446" y="47325"/>
                  </a:cubicBezTo>
                  <a:cubicBezTo>
                    <a:pt x="24446" y="47325"/>
                    <a:pt x="23460" y="15"/>
                    <a:pt x="234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722;p48"/>
            <p:cNvSpPr/>
            <p:nvPr/>
          </p:nvSpPr>
          <p:spPr>
            <a:xfrm>
              <a:off x="716332" y="2013056"/>
              <a:ext cx="88080" cy="18779"/>
            </a:xfrm>
            <a:custGeom>
              <a:avLst/>
              <a:gdLst/>
              <a:ahLst/>
              <a:cxnLst/>
              <a:rect l="l" t="t" r="r" b="b"/>
              <a:pathLst>
                <a:path w="5544" h="1182" extrusionOk="0">
                  <a:moveTo>
                    <a:pt x="5513" y="0"/>
                  </a:moveTo>
                  <a:cubicBezTo>
                    <a:pt x="5351" y="0"/>
                    <a:pt x="4179" y="225"/>
                    <a:pt x="2757" y="528"/>
                  </a:cubicBezTo>
                  <a:cubicBezTo>
                    <a:pt x="1233" y="849"/>
                    <a:pt x="0" y="1144"/>
                    <a:pt x="8" y="1178"/>
                  </a:cubicBezTo>
                  <a:cubicBezTo>
                    <a:pt x="8" y="1180"/>
                    <a:pt x="15" y="1181"/>
                    <a:pt x="27" y="1181"/>
                  </a:cubicBezTo>
                  <a:cubicBezTo>
                    <a:pt x="191" y="1181"/>
                    <a:pt x="1366" y="960"/>
                    <a:pt x="2786" y="659"/>
                  </a:cubicBezTo>
                  <a:cubicBezTo>
                    <a:pt x="4310" y="333"/>
                    <a:pt x="5543" y="42"/>
                    <a:pt x="5532" y="4"/>
                  </a:cubicBezTo>
                  <a:cubicBezTo>
                    <a:pt x="5532" y="2"/>
                    <a:pt x="5525" y="0"/>
                    <a:pt x="551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723;p48"/>
            <p:cNvSpPr/>
            <p:nvPr/>
          </p:nvSpPr>
          <p:spPr>
            <a:xfrm>
              <a:off x="513019" y="2621134"/>
              <a:ext cx="113897" cy="4163"/>
            </a:xfrm>
            <a:custGeom>
              <a:avLst/>
              <a:gdLst/>
              <a:ahLst/>
              <a:cxnLst/>
              <a:rect l="l" t="t" r="r" b="b"/>
              <a:pathLst>
                <a:path w="7169" h="262" extrusionOk="0">
                  <a:moveTo>
                    <a:pt x="497" y="1"/>
                  </a:moveTo>
                  <a:cubicBezTo>
                    <a:pt x="184" y="1"/>
                    <a:pt x="4" y="7"/>
                    <a:pt x="4" y="19"/>
                  </a:cubicBezTo>
                  <a:cubicBezTo>
                    <a:pt x="1" y="57"/>
                    <a:pt x="1603" y="139"/>
                    <a:pt x="3583" y="199"/>
                  </a:cubicBezTo>
                  <a:cubicBezTo>
                    <a:pt x="4901" y="239"/>
                    <a:pt x="6053" y="262"/>
                    <a:pt x="6676" y="262"/>
                  </a:cubicBezTo>
                  <a:cubicBezTo>
                    <a:pt x="6989" y="262"/>
                    <a:pt x="7169" y="256"/>
                    <a:pt x="7169" y="243"/>
                  </a:cubicBezTo>
                  <a:cubicBezTo>
                    <a:pt x="7169" y="206"/>
                    <a:pt x="5566" y="124"/>
                    <a:pt x="3587" y="64"/>
                  </a:cubicBezTo>
                  <a:cubicBezTo>
                    <a:pt x="2271" y="24"/>
                    <a:pt x="1120" y="1"/>
                    <a:pt x="497"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724;p48"/>
            <p:cNvSpPr/>
            <p:nvPr/>
          </p:nvSpPr>
          <p:spPr>
            <a:xfrm>
              <a:off x="770445" y="2621087"/>
              <a:ext cx="122969" cy="4274"/>
            </a:xfrm>
            <a:custGeom>
              <a:avLst/>
              <a:gdLst/>
              <a:ahLst/>
              <a:cxnLst/>
              <a:rect l="l" t="t" r="r" b="b"/>
              <a:pathLst>
                <a:path w="7740" h="269" extrusionOk="0">
                  <a:moveTo>
                    <a:pt x="523" y="0"/>
                  </a:moveTo>
                  <a:cubicBezTo>
                    <a:pt x="192" y="0"/>
                    <a:pt x="2" y="6"/>
                    <a:pt x="1" y="19"/>
                  </a:cubicBezTo>
                  <a:cubicBezTo>
                    <a:pt x="1" y="56"/>
                    <a:pt x="1730" y="138"/>
                    <a:pt x="3866" y="202"/>
                  </a:cubicBezTo>
                  <a:cubicBezTo>
                    <a:pt x="5297" y="244"/>
                    <a:pt x="6546" y="268"/>
                    <a:pt x="7217" y="268"/>
                  </a:cubicBezTo>
                  <a:cubicBezTo>
                    <a:pt x="7548" y="268"/>
                    <a:pt x="7739" y="263"/>
                    <a:pt x="7740" y="250"/>
                  </a:cubicBezTo>
                  <a:cubicBezTo>
                    <a:pt x="7740" y="212"/>
                    <a:pt x="6007" y="131"/>
                    <a:pt x="3874" y="67"/>
                  </a:cubicBezTo>
                  <a:cubicBezTo>
                    <a:pt x="2441" y="25"/>
                    <a:pt x="1193" y="0"/>
                    <a:pt x="52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725;p48"/>
            <p:cNvSpPr/>
            <p:nvPr/>
          </p:nvSpPr>
          <p:spPr>
            <a:xfrm>
              <a:off x="566497" y="2033599"/>
              <a:ext cx="127942" cy="589569"/>
            </a:xfrm>
            <a:custGeom>
              <a:avLst/>
              <a:gdLst/>
              <a:ahLst/>
              <a:cxnLst/>
              <a:rect l="l" t="t" r="r" b="b"/>
              <a:pathLst>
                <a:path w="8053" h="37109" extrusionOk="0">
                  <a:moveTo>
                    <a:pt x="8016" y="0"/>
                  </a:moveTo>
                  <a:cubicBezTo>
                    <a:pt x="7980" y="0"/>
                    <a:pt x="6162" y="8300"/>
                    <a:pt x="3963" y="18538"/>
                  </a:cubicBezTo>
                  <a:cubicBezTo>
                    <a:pt x="1759" y="28786"/>
                    <a:pt x="0" y="37097"/>
                    <a:pt x="38" y="37109"/>
                  </a:cubicBezTo>
                  <a:cubicBezTo>
                    <a:pt x="38" y="37109"/>
                    <a:pt x="38" y="37109"/>
                    <a:pt x="38" y="37109"/>
                  </a:cubicBezTo>
                  <a:cubicBezTo>
                    <a:pt x="76" y="37109"/>
                    <a:pt x="1891" y="28812"/>
                    <a:pt x="4094" y="18567"/>
                  </a:cubicBezTo>
                  <a:cubicBezTo>
                    <a:pt x="6297" y="8322"/>
                    <a:pt x="8053" y="11"/>
                    <a:pt x="8016" y="0"/>
                  </a:cubicBezTo>
                  <a:cubicBezTo>
                    <a:pt x="8016" y="0"/>
                    <a:pt x="8016" y="0"/>
                    <a:pt x="8016"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726;p48"/>
            <p:cNvSpPr/>
            <p:nvPr/>
          </p:nvSpPr>
          <p:spPr>
            <a:xfrm>
              <a:off x="825225" y="2030453"/>
              <a:ext cx="7245" cy="592779"/>
            </a:xfrm>
            <a:custGeom>
              <a:avLst/>
              <a:gdLst/>
              <a:ahLst/>
              <a:cxnLst/>
              <a:rect l="l" t="t" r="r" b="b"/>
              <a:pathLst>
                <a:path w="456" h="37311" extrusionOk="0">
                  <a:moveTo>
                    <a:pt x="273" y="0"/>
                  </a:moveTo>
                  <a:cubicBezTo>
                    <a:pt x="269" y="0"/>
                    <a:pt x="269" y="34"/>
                    <a:pt x="265" y="97"/>
                  </a:cubicBezTo>
                  <a:cubicBezTo>
                    <a:pt x="261" y="169"/>
                    <a:pt x="258" y="262"/>
                    <a:pt x="251" y="378"/>
                  </a:cubicBezTo>
                  <a:cubicBezTo>
                    <a:pt x="243" y="635"/>
                    <a:pt x="232" y="1001"/>
                    <a:pt x="213" y="1464"/>
                  </a:cubicBezTo>
                  <a:cubicBezTo>
                    <a:pt x="187" y="2410"/>
                    <a:pt x="153" y="3777"/>
                    <a:pt x="120" y="5461"/>
                  </a:cubicBezTo>
                  <a:cubicBezTo>
                    <a:pt x="52" y="8837"/>
                    <a:pt x="0" y="13503"/>
                    <a:pt x="26" y="18658"/>
                  </a:cubicBezTo>
                  <a:cubicBezTo>
                    <a:pt x="52" y="23808"/>
                    <a:pt x="146" y="28473"/>
                    <a:pt x="247" y="31849"/>
                  </a:cubicBezTo>
                  <a:cubicBezTo>
                    <a:pt x="295" y="33534"/>
                    <a:pt x="340" y="34901"/>
                    <a:pt x="381" y="35847"/>
                  </a:cubicBezTo>
                  <a:cubicBezTo>
                    <a:pt x="399" y="36309"/>
                    <a:pt x="415" y="36676"/>
                    <a:pt x="426" y="36929"/>
                  </a:cubicBezTo>
                  <a:cubicBezTo>
                    <a:pt x="433" y="37049"/>
                    <a:pt x="437" y="37142"/>
                    <a:pt x="441" y="37214"/>
                  </a:cubicBezTo>
                  <a:cubicBezTo>
                    <a:pt x="449" y="37276"/>
                    <a:pt x="449" y="37310"/>
                    <a:pt x="452" y="37310"/>
                  </a:cubicBezTo>
                  <a:cubicBezTo>
                    <a:pt x="456" y="37310"/>
                    <a:pt x="456" y="37276"/>
                    <a:pt x="456" y="37214"/>
                  </a:cubicBezTo>
                  <a:lnTo>
                    <a:pt x="456" y="36929"/>
                  </a:lnTo>
                  <a:cubicBezTo>
                    <a:pt x="449" y="36676"/>
                    <a:pt x="441" y="36309"/>
                    <a:pt x="433" y="35842"/>
                  </a:cubicBezTo>
                  <a:cubicBezTo>
                    <a:pt x="411" y="34890"/>
                    <a:pt x="381" y="33527"/>
                    <a:pt x="340" y="31846"/>
                  </a:cubicBezTo>
                  <a:cubicBezTo>
                    <a:pt x="269" y="28469"/>
                    <a:pt x="187" y="23808"/>
                    <a:pt x="161" y="18658"/>
                  </a:cubicBezTo>
                  <a:cubicBezTo>
                    <a:pt x="135" y="13503"/>
                    <a:pt x="172" y="8842"/>
                    <a:pt x="213" y="5465"/>
                  </a:cubicBezTo>
                  <a:cubicBezTo>
                    <a:pt x="235" y="3780"/>
                    <a:pt x="254" y="2417"/>
                    <a:pt x="269" y="1469"/>
                  </a:cubicBezTo>
                  <a:cubicBezTo>
                    <a:pt x="273" y="1001"/>
                    <a:pt x="277" y="635"/>
                    <a:pt x="277" y="378"/>
                  </a:cubicBezTo>
                  <a:lnTo>
                    <a:pt x="277" y="97"/>
                  </a:lnTo>
                  <a:cubicBezTo>
                    <a:pt x="277" y="34"/>
                    <a:pt x="277" y="0"/>
                    <a:pt x="27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727;p48"/>
            <p:cNvSpPr/>
            <p:nvPr/>
          </p:nvSpPr>
          <p:spPr>
            <a:xfrm>
              <a:off x="528923" y="1403087"/>
              <a:ext cx="609159" cy="525082"/>
            </a:xfrm>
            <a:custGeom>
              <a:avLst/>
              <a:gdLst/>
              <a:ahLst/>
              <a:cxnLst/>
              <a:rect l="l" t="t" r="r" b="b"/>
              <a:pathLst>
                <a:path w="38342" h="33050" extrusionOk="0">
                  <a:moveTo>
                    <a:pt x="34797" y="0"/>
                  </a:moveTo>
                  <a:cubicBezTo>
                    <a:pt x="34797" y="0"/>
                    <a:pt x="29299" y="8292"/>
                    <a:pt x="28836" y="8759"/>
                  </a:cubicBezTo>
                  <a:cubicBezTo>
                    <a:pt x="28369" y="9227"/>
                    <a:pt x="19756" y="10130"/>
                    <a:pt x="19756" y="10130"/>
                  </a:cubicBezTo>
                  <a:cubicBezTo>
                    <a:pt x="18806" y="9917"/>
                    <a:pt x="17092" y="9805"/>
                    <a:pt x="15211" y="9805"/>
                  </a:cubicBezTo>
                  <a:cubicBezTo>
                    <a:pt x="11862" y="9805"/>
                    <a:pt x="7985" y="10159"/>
                    <a:pt x="6952" y="10922"/>
                  </a:cubicBezTo>
                  <a:cubicBezTo>
                    <a:pt x="5555" y="11695"/>
                    <a:pt x="3855" y="13503"/>
                    <a:pt x="2981" y="17802"/>
                  </a:cubicBezTo>
                  <a:cubicBezTo>
                    <a:pt x="1491" y="25135"/>
                    <a:pt x="0" y="27838"/>
                    <a:pt x="2981" y="28862"/>
                  </a:cubicBezTo>
                  <a:cubicBezTo>
                    <a:pt x="4360" y="29336"/>
                    <a:pt x="5656" y="29590"/>
                    <a:pt x="6653" y="29729"/>
                  </a:cubicBezTo>
                  <a:lnTo>
                    <a:pt x="6571" y="33049"/>
                  </a:lnTo>
                  <a:lnTo>
                    <a:pt x="22026" y="32089"/>
                  </a:lnTo>
                  <a:lnTo>
                    <a:pt x="21235" y="23845"/>
                  </a:lnTo>
                  <a:cubicBezTo>
                    <a:pt x="21142" y="21530"/>
                    <a:pt x="21100" y="19117"/>
                    <a:pt x="21044" y="16981"/>
                  </a:cubicBezTo>
                  <a:cubicBezTo>
                    <a:pt x="22008" y="16614"/>
                    <a:pt x="30999" y="13212"/>
                    <a:pt x="31615" y="13122"/>
                  </a:cubicBezTo>
                  <a:cubicBezTo>
                    <a:pt x="32268" y="13028"/>
                    <a:pt x="38155" y="2145"/>
                    <a:pt x="38155" y="2145"/>
                  </a:cubicBezTo>
                  <a:cubicBezTo>
                    <a:pt x="38341" y="837"/>
                    <a:pt x="34797" y="0"/>
                    <a:pt x="34797"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728;p48"/>
            <p:cNvSpPr/>
            <p:nvPr/>
          </p:nvSpPr>
          <p:spPr>
            <a:xfrm>
              <a:off x="632716" y="1641591"/>
              <a:ext cx="9215" cy="286579"/>
            </a:xfrm>
            <a:custGeom>
              <a:avLst/>
              <a:gdLst/>
              <a:ahLst/>
              <a:cxnLst/>
              <a:rect l="l" t="t" r="r" b="b"/>
              <a:pathLst>
                <a:path w="580" h="18038" extrusionOk="0">
                  <a:moveTo>
                    <a:pt x="542" y="0"/>
                  </a:moveTo>
                  <a:cubicBezTo>
                    <a:pt x="504" y="0"/>
                    <a:pt x="363" y="4036"/>
                    <a:pt x="221" y="9016"/>
                  </a:cubicBezTo>
                  <a:cubicBezTo>
                    <a:pt x="83" y="13995"/>
                    <a:pt x="0" y="18037"/>
                    <a:pt x="38" y="18037"/>
                  </a:cubicBezTo>
                  <a:cubicBezTo>
                    <a:pt x="75" y="18037"/>
                    <a:pt x="217" y="14000"/>
                    <a:pt x="359" y="9020"/>
                  </a:cubicBezTo>
                  <a:cubicBezTo>
                    <a:pt x="497" y="4038"/>
                    <a:pt x="580" y="0"/>
                    <a:pt x="542" y="0"/>
                  </a:cubicBezTo>
                  <a:cubicBezTo>
                    <a:pt x="542" y="0"/>
                    <a:pt x="542" y="0"/>
                    <a:pt x="5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729;p48"/>
            <p:cNvSpPr/>
            <p:nvPr/>
          </p:nvSpPr>
          <p:spPr>
            <a:xfrm>
              <a:off x="986578" y="1542230"/>
              <a:ext cx="13234" cy="29710"/>
            </a:xfrm>
            <a:custGeom>
              <a:avLst/>
              <a:gdLst/>
              <a:ahLst/>
              <a:cxnLst/>
              <a:rect l="l" t="t" r="r" b="b"/>
              <a:pathLst>
                <a:path w="833" h="1870" extrusionOk="0">
                  <a:moveTo>
                    <a:pt x="32" y="1"/>
                  </a:moveTo>
                  <a:cubicBezTo>
                    <a:pt x="31" y="1"/>
                    <a:pt x="30" y="1"/>
                    <a:pt x="30" y="1"/>
                  </a:cubicBezTo>
                  <a:cubicBezTo>
                    <a:pt x="0" y="20"/>
                    <a:pt x="164" y="434"/>
                    <a:pt x="351" y="962"/>
                  </a:cubicBezTo>
                  <a:cubicBezTo>
                    <a:pt x="533" y="1474"/>
                    <a:pt x="754" y="1870"/>
                    <a:pt x="800" y="1870"/>
                  </a:cubicBezTo>
                  <a:cubicBezTo>
                    <a:pt x="801" y="1870"/>
                    <a:pt x="802" y="1869"/>
                    <a:pt x="803" y="1869"/>
                  </a:cubicBezTo>
                  <a:cubicBezTo>
                    <a:pt x="833" y="1854"/>
                    <a:pt x="664" y="1439"/>
                    <a:pt x="478" y="913"/>
                  </a:cubicBezTo>
                  <a:cubicBezTo>
                    <a:pt x="296" y="398"/>
                    <a:pt x="74" y="1"/>
                    <a:pt x="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730;p48"/>
            <p:cNvSpPr/>
            <p:nvPr/>
          </p:nvSpPr>
          <p:spPr>
            <a:xfrm>
              <a:off x="986578" y="1542230"/>
              <a:ext cx="23021" cy="18509"/>
            </a:xfrm>
            <a:custGeom>
              <a:avLst/>
              <a:gdLst/>
              <a:ahLst/>
              <a:cxnLst/>
              <a:rect l="l" t="t" r="r" b="b"/>
              <a:pathLst>
                <a:path w="1449" h="1165" extrusionOk="0">
                  <a:moveTo>
                    <a:pt x="34" y="0"/>
                  </a:moveTo>
                  <a:cubicBezTo>
                    <a:pt x="32" y="0"/>
                    <a:pt x="31" y="1"/>
                    <a:pt x="30" y="1"/>
                  </a:cubicBezTo>
                  <a:cubicBezTo>
                    <a:pt x="0" y="31"/>
                    <a:pt x="283" y="330"/>
                    <a:pt x="683" y="636"/>
                  </a:cubicBezTo>
                  <a:cubicBezTo>
                    <a:pt x="1063" y="926"/>
                    <a:pt x="1366" y="1165"/>
                    <a:pt x="1414" y="1165"/>
                  </a:cubicBezTo>
                  <a:cubicBezTo>
                    <a:pt x="1416" y="1165"/>
                    <a:pt x="1418" y="1164"/>
                    <a:pt x="1419" y="1163"/>
                  </a:cubicBezTo>
                  <a:cubicBezTo>
                    <a:pt x="1449" y="1137"/>
                    <a:pt x="1162" y="834"/>
                    <a:pt x="766" y="528"/>
                  </a:cubicBezTo>
                  <a:cubicBezTo>
                    <a:pt x="386" y="238"/>
                    <a:pt x="79"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731;p48"/>
            <p:cNvSpPr/>
            <p:nvPr/>
          </p:nvSpPr>
          <p:spPr>
            <a:xfrm>
              <a:off x="1072387" y="1416465"/>
              <a:ext cx="58164" cy="31044"/>
            </a:xfrm>
            <a:custGeom>
              <a:avLst/>
              <a:gdLst/>
              <a:ahLst/>
              <a:cxnLst/>
              <a:rect l="l" t="t" r="r" b="b"/>
              <a:pathLst>
                <a:path w="3661" h="1954" extrusionOk="0">
                  <a:moveTo>
                    <a:pt x="16" y="1"/>
                  </a:moveTo>
                  <a:cubicBezTo>
                    <a:pt x="11" y="1"/>
                    <a:pt x="8" y="1"/>
                    <a:pt x="7" y="3"/>
                  </a:cubicBezTo>
                  <a:cubicBezTo>
                    <a:pt x="0" y="22"/>
                    <a:pt x="213" y="111"/>
                    <a:pt x="557" y="264"/>
                  </a:cubicBezTo>
                  <a:cubicBezTo>
                    <a:pt x="900" y="413"/>
                    <a:pt x="1367" y="630"/>
                    <a:pt x="1871" y="899"/>
                  </a:cubicBezTo>
                  <a:cubicBezTo>
                    <a:pt x="2372" y="1168"/>
                    <a:pt x="2812" y="1437"/>
                    <a:pt x="3126" y="1639"/>
                  </a:cubicBezTo>
                  <a:cubicBezTo>
                    <a:pt x="3427" y="1830"/>
                    <a:pt x="3617" y="1954"/>
                    <a:pt x="3646" y="1954"/>
                  </a:cubicBezTo>
                  <a:cubicBezTo>
                    <a:pt x="3648" y="1954"/>
                    <a:pt x="3649" y="1953"/>
                    <a:pt x="3649" y="1953"/>
                  </a:cubicBezTo>
                  <a:cubicBezTo>
                    <a:pt x="3660" y="1937"/>
                    <a:pt x="3485" y="1784"/>
                    <a:pt x="3182" y="1560"/>
                  </a:cubicBezTo>
                  <a:cubicBezTo>
                    <a:pt x="2876" y="1336"/>
                    <a:pt x="2443" y="1053"/>
                    <a:pt x="1935" y="779"/>
                  </a:cubicBezTo>
                  <a:cubicBezTo>
                    <a:pt x="1426" y="510"/>
                    <a:pt x="945" y="305"/>
                    <a:pt x="594" y="174"/>
                  </a:cubicBezTo>
                  <a:cubicBezTo>
                    <a:pt x="276" y="58"/>
                    <a:pt x="61"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732;p48"/>
            <p:cNvSpPr/>
            <p:nvPr/>
          </p:nvSpPr>
          <p:spPr>
            <a:xfrm>
              <a:off x="608503" y="1778954"/>
              <a:ext cx="29980" cy="6768"/>
            </a:xfrm>
            <a:custGeom>
              <a:avLst/>
              <a:gdLst/>
              <a:ahLst/>
              <a:cxnLst/>
              <a:rect l="l" t="t" r="r" b="b"/>
              <a:pathLst>
                <a:path w="1887" h="426" extrusionOk="0">
                  <a:moveTo>
                    <a:pt x="40" y="1"/>
                  </a:moveTo>
                  <a:cubicBezTo>
                    <a:pt x="23" y="1"/>
                    <a:pt x="13" y="3"/>
                    <a:pt x="11" y="8"/>
                  </a:cubicBezTo>
                  <a:cubicBezTo>
                    <a:pt x="1" y="42"/>
                    <a:pt x="404" y="210"/>
                    <a:pt x="927" y="315"/>
                  </a:cubicBezTo>
                  <a:cubicBezTo>
                    <a:pt x="1306" y="391"/>
                    <a:pt x="1637" y="426"/>
                    <a:pt x="1791" y="426"/>
                  </a:cubicBezTo>
                  <a:cubicBezTo>
                    <a:pt x="1848" y="426"/>
                    <a:pt x="1881" y="421"/>
                    <a:pt x="1883" y="412"/>
                  </a:cubicBezTo>
                  <a:cubicBezTo>
                    <a:pt x="1887" y="370"/>
                    <a:pt x="1464" y="289"/>
                    <a:pt x="953" y="184"/>
                  </a:cubicBezTo>
                  <a:cubicBezTo>
                    <a:pt x="509" y="94"/>
                    <a:pt x="142"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733;p48"/>
            <p:cNvSpPr/>
            <p:nvPr/>
          </p:nvSpPr>
          <p:spPr>
            <a:xfrm>
              <a:off x="814961" y="1562010"/>
              <a:ext cx="50332" cy="65949"/>
            </a:xfrm>
            <a:custGeom>
              <a:avLst/>
              <a:gdLst/>
              <a:ahLst/>
              <a:cxnLst/>
              <a:rect l="l" t="t" r="r" b="b"/>
              <a:pathLst>
                <a:path w="3168" h="4151" extrusionOk="0">
                  <a:moveTo>
                    <a:pt x="3047" y="1"/>
                  </a:moveTo>
                  <a:cubicBezTo>
                    <a:pt x="3015" y="1"/>
                    <a:pt x="2976" y="2"/>
                    <a:pt x="2932" y="4"/>
                  </a:cubicBezTo>
                  <a:cubicBezTo>
                    <a:pt x="2783" y="11"/>
                    <a:pt x="2566" y="41"/>
                    <a:pt x="2308" y="116"/>
                  </a:cubicBezTo>
                  <a:cubicBezTo>
                    <a:pt x="1793" y="258"/>
                    <a:pt x="1098" y="635"/>
                    <a:pt x="612" y="1315"/>
                  </a:cubicBezTo>
                  <a:cubicBezTo>
                    <a:pt x="127" y="1994"/>
                    <a:pt x="0" y="2775"/>
                    <a:pt x="30" y="3306"/>
                  </a:cubicBezTo>
                  <a:cubicBezTo>
                    <a:pt x="45" y="3575"/>
                    <a:pt x="86" y="3792"/>
                    <a:pt x="127" y="3933"/>
                  </a:cubicBezTo>
                  <a:cubicBezTo>
                    <a:pt x="167" y="4075"/>
                    <a:pt x="200" y="4150"/>
                    <a:pt x="212" y="4150"/>
                  </a:cubicBezTo>
                  <a:cubicBezTo>
                    <a:pt x="212" y="4150"/>
                    <a:pt x="212" y="4150"/>
                    <a:pt x="213" y="4150"/>
                  </a:cubicBezTo>
                  <a:cubicBezTo>
                    <a:pt x="235" y="4146"/>
                    <a:pt x="127" y="3828"/>
                    <a:pt x="127" y="3306"/>
                  </a:cubicBezTo>
                  <a:cubicBezTo>
                    <a:pt x="119" y="2787"/>
                    <a:pt x="261" y="2044"/>
                    <a:pt x="721" y="1394"/>
                  </a:cubicBezTo>
                  <a:cubicBezTo>
                    <a:pt x="1188" y="744"/>
                    <a:pt x="1845" y="370"/>
                    <a:pt x="2334" y="206"/>
                  </a:cubicBezTo>
                  <a:cubicBezTo>
                    <a:pt x="2831" y="37"/>
                    <a:pt x="3167" y="37"/>
                    <a:pt x="3164" y="11"/>
                  </a:cubicBezTo>
                  <a:cubicBezTo>
                    <a:pt x="3164" y="6"/>
                    <a:pt x="3123"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734;p48"/>
            <p:cNvSpPr/>
            <p:nvPr/>
          </p:nvSpPr>
          <p:spPr>
            <a:xfrm>
              <a:off x="633240" y="1912822"/>
              <a:ext cx="245700" cy="15411"/>
            </a:xfrm>
            <a:custGeom>
              <a:avLst/>
              <a:gdLst/>
              <a:ahLst/>
              <a:cxnLst/>
              <a:rect l="l" t="t" r="r" b="b"/>
              <a:pathLst>
                <a:path w="15465" h="970" extrusionOk="0">
                  <a:moveTo>
                    <a:pt x="15382" y="0"/>
                  </a:moveTo>
                  <a:cubicBezTo>
                    <a:pt x="14846" y="0"/>
                    <a:pt x="11624" y="174"/>
                    <a:pt x="7729" y="416"/>
                  </a:cubicBezTo>
                  <a:cubicBezTo>
                    <a:pt x="3460" y="681"/>
                    <a:pt x="1" y="927"/>
                    <a:pt x="5" y="965"/>
                  </a:cubicBezTo>
                  <a:cubicBezTo>
                    <a:pt x="5" y="968"/>
                    <a:pt x="30" y="970"/>
                    <a:pt x="79" y="970"/>
                  </a:cubicBezTo>
                  <a:cubicBezTo>
                    <a:pt x="600" y="970"/>
                    <a:pt x="3829" y="793"/>
                    <a:pt x="7737" y="550"/>
                  </a:cubicBezTo>
                  <a:cubicBezTo>
                    <a:pt x="12006" y="285"/>
                    <a:pt x="15464" y="43"/>
                    <a:pt x="15460" y="5"/>
                  </a:cubicBezTo>
                  <a:cubicBezTo>
                    <a:pt x="15460" y="2"/>
                    <a:pt x="15434" y="0"/>
                    <a:pt x="153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735;p48"/>
            <p:cNvSpPr/>
            <p:nvPr/>
          </p:nvSpPr>
          <p:spPr>
            <a:xfrm>
              <a:off x="575982" y="1559579"/>
              <a:ext cx="207475" cy="162609"/>
            </a:xfrm>
            <a:custGeom>
              <a:avLst/>
              <a:gdLst/>
              <a:ahLst/>
              <a:cxnLst/>
              <a:rect l="l" t="t" r="r" b="b"/>
              <a:pathLst>
                <a:path w="13059" h="10235" extrusionOk="0">
                  <a:moveTo>
                    <a:pt x="12910" y="0"/>
                  </a:moveTo>
                  <a:lnTo>
                    <a:pt x="12910" y="0"/>
                  </a:lnTo>
                  <a:cubicBezTo>
                    <a:pt x="12905" y="4"/>
                    <a:pt x="12910" y="71"/>
                    <a:pt x="12927" y="198"/>
                  </a:cubicBezTo>
                  <a:cubicBezTo>
                    <a:pt x="12936" y="261"/>
                    <a:pt x="12950" y="340"/>
                    <a:pt x="12958" y="433"/>
                  </a:cubicBezTo>
                  <a:cubicBezTo>
                    <a:pt x="12962" y="530"/>
                    <a:pt x="12969" y="639"/>
                    <a:pt x="12972" y="758"/>
                  </a:cubicBezTo>
                  <a:cubicBezTo>
                    <a:pt x="12988" y="1244"/>
                    <a:pt x="12920" y="1961"/>
                    <a:pt x="12603" y="2775"/>
                  </a:cubicBezTo>
                  <a:cubicBezTo>
                    <a:pt x="12278" y="3571"/>
                    <a:pt x="11688" y="4490"/>
                    <a:pt x="10702" y="5088"/>
                  </a:cubicBezTo>
                  <a:cubicBezTo>
                    <a:pt x="10582" y="5169"/>
                    <a:pt x="10452" y="5226"/>
                    <a:pt x="10321" y="5293"/>
                  </a:cubicBezTo>
                  <a:cubicBezTo>
                    <a:pt x="10190" y="5360"/>
                    <a:pt x="10048" y="5409"/>
                    <a:pt x="9907" y="5461"/>
                  </a:cubicBezTo>
                  <a:cubicBezTo>
                    <a:pt x="9619" y="5554"/>
                    <a:pt x="9324" y="5655"/>
                    <a:pt x="9024" y="5752"/>
                  </a:cubicBezTo>
                  <a:cubicBezTo>
                    <a:pt x="8726" y="5857"/>
                    <a:pt x="8423" y="5984"/>
                    <a:pt x="8140" y="6167"/>
                  </a:cubicBezTo>
                  <a:cubicBezTo>
                    <a:pt x="7863" y="6353"/>
                    <a:pt x="7613" y="6589"/>
                    <a:pt x="7404" y="6858"/>
                  </a:cubicBezTo>
                  <a:cubicBezTo>
                    <a:pt x="6985" y="7396"/>
                    <a:pt x="6709" y="7997"/>
                    <a:pt x="6376" y="8527"/>
                  </a:cubicBezTo>
                  <a:cubicBezTo>
                    <a:pt x="6055" y="9062"/>
                    <a:pt x="5663" y="9539"/>
                    <a:pt x="5163" y="9808"/>
                  </a:cubicBezTo>
                  <a:cubicBezTo>
                    <a:pt x="4748" y="10031"/>
                    <a:pt x="4291" y="10118"/>
                    <a:pt x="3859" y="10118"/>
                  </a:cubicBezTo>
                  <a:cubicBezTo>
                    <a:pt x="3771" y="10118"/>
                    <a:pt x="3683" y="10115"/>
                    <a:pt x="3597" y="10108"/>
                  </a:cubicBezTo>
                  <a:cubicBezTo>
                    <a:pt x="3089" y="10070"/>
                    <a:pt x="2630" y="9924"/>
                    <a:pt x="2238" y="9737"/>
                  </a:cubicBezTo>
                  <a:cubicBezTo>
                    <a:pt x="1450" y="9364"/>
                    <a:pt x="920" y="8879"/>
                    <a:pt x="557" y="8550"/>
                  </a:cubicBezTo>
                  <a:cubicBezTo>
                    <a:pt x="389" y="8389"/>
                    <a:pt x="255" y="8258"/>
                    <a:pt x="150" y="8162"/>
                  </a:cubicBezTo>
                  <a:cubicBezTo>
                    <a:pt x="60" y="8072"/>
                    <a:pt x="12" y="8027"/>
                    <a:pt x="5" y="8027"/>
                  </a:cubicBezTo>
                  <a:cubicBezTo>
                    <a:pt x="5" y="8027"/>
                    <a:pt x="5" y="8027"/>
                    <a:pt x="5" y="8027"/>
                  </a:cubicBezTo>
                  <a:cubicBezTo>
                    <a:pt x="1" y="8031"/>
                    <a:pt x="46" y="8083"/>
                    <a:pt x="131" y="8180"/>
                  </a:cubicBezTo>
                  <a:cubicBezTo>
                    <a:pt x="217" y="8274"/>
                    <a:pt x="348" y="8415"/>
                    <a:pt x="524" y="8587"/>
                  </a:cubicBezTo>
                  <a:cubicBezTo>
                    <a:pt x="871" y="8931"/>
                    <a:pt x="1398" y="9431"/>
                    <a:pt x="2197" y="9824"/>
                  </a:cubicBezTo>
                  <a:cubicBezTo>
                    <a:pt x="2593" y="10022"/>
                    <a:pt x="3067" y="10175"/>
                    <a:pt x="3590" y="10220"/>
                  </a:cubicBezTo>
                  <a:cubicBezTo>
                    <a:pt x="3691" y="10229"/>
                    <a:pt x="3794" y="10234"/>
                    <a:pt x="3898" y="10234"/>
                  </a:cubicBezTo>
                  <a:cubicBezTo>
                    <a:pt x="4333" y="10234"/>
                    <a:pt x="4794" y="10147"/>
                    <a:pt x="5218" y="9920"/>
                  </a:cubicBezTo>
                  <a:cubicBezTo>
                    <a:pt x="5749" y="9637"/>
                    <a:pt x="6164" y="9140"/>
                    <a:pt x="6488" y="8598"/>
                  </a:cubicBezTo>
                  <a:cubicBezTo>
                    <a:pt x="6825" y="8057"/>
                    <a:pt x="7105" y="7463"/>
                    <a:pt x="7512" y="6940"/>
                  </a:cubicBezTo>
                  <a:cubicBezTo>
                    <a:pt x="7714" y="6682"/>
                    <a:pt x="7949" y="6455"/>
                    <a:pt x="8214" y="6279"/>
                  </a:cubicBezTo>
                  <a:cubicBezTo>
                    <a:pt x="8479" y="6103"/>
                    <a:pt x="8774" y="5980"/>
                    <a:pt x="9069" y="5879"/>
                  </a:cubicBezTo>
                  <a:cubicBezTo>
                    <a:pt x="9364" y="5774"/>
                    <a:pt x="9664" y="5685"/>
                    <a:pt x="9951" y="5581"/>
                  </a:cubicBezTo>
                  <a:cubicBezTo>
                    <a:pt x="10093" y="5528"/>
                    <a:pt x="10238" y="5476"/>
                    <a:pt x="10373" y="5405"/>
                  </a:cubicBezTo>
                  <a:cubicBezTo>
                    <a:pt x="10507" y="5341"/>
                    <a:pt x="10646" y="5278"/>
                    <a:pt x="10765" y="5195"/>
                  </a:cubicBezTo>
                  <a:cubicBezTo>
                    <a:pt x="11777" y="4572"/>
                    <a:pt x="12372" y="3627"/>
                    <a:pt x="12693" y="2809"/>
                  </a:cubicBezTo>
                  <a:cubicBezTo>
                    <a:pt x="13003" y="1976"/>
                    <a:pt x="13058" y="1247"/>
                    <a:pt x="13025" y="758"/>
                  </a:cubicBezTo>
                  <a:cubicBezTo>
                    <a:pt x="13014" y="635"/>
                    <a:pt x="13006" y="527"/>
                    <a:pt x="12995" y="430"/>
                  </a:cubicBezTo>
                  <a:cubicBezTo>
                    <a:pt x="12984" y="337"/>
                    <a:pt x="12965" y="258"/>
                    <a:pt x="12954" y="194"/>
                  </a:cubicBezTo>
                  <a:cubicBezTo>
                    <a:pt x="12927" y="68"/>
                    <a:pt x="12913" y="0"/>
                    <a:pt x="129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736;p48"/>
            <p:cNvSpPr/>
            <p:nvPr/>
          </p:nvSpPr>
          <p:spPr>
            <a:xfrm>
              <a:off x="751586" y="1698801"/>
              <a:ext cx="122493" cy="163800"/>
            </a:xfrm>
            <a:custGeom>
              <a:avLst/>
              <a:gdLst/>
              <a:ahLst/>
              <a:cxnLst/>
              <a:rect l="l" t="t" r="r" b="b"/>
              <a:pathLst>
                <a:path w="7710" h="10310" extrusionOk="0">
                  <a:moveTo>
                    <a:pt x="7070" y="0"/>
                  </a:moveTo>
                  <a:cubicBezTo>
                    <a:pt x="7063" y="0"/>
                    <a:pt x="7063" y="71"/>
                    <a:pt x="7048" y="205"/>
                  </a:cubicBezTo>
                  <a:cubicBezTo>
                    <a:pt x="7029" y="336"/>
                    <a:pt x="7003" y="533"/>
                    <a:pt x="6887" y="762"/>
                  </a:cubicBezTo>
                  <a:cubicBezTo>
                    <a:pt x="6678" y="1210"/>
                    <a:pt x="6062" y="1748"/>
                    <a:pt x="5155" y="1841"/>
                  </a:cubicBezTo>
                  <a:cubicBezTo>
                    <a:pt x="4883" y="1880"/>
                    <a:pt x="4592" y="1885"/>
                    <a:pt x="4284" y="1885"/>
                  </a:cubicBezTo>
                  <a:cubicBezTo>
                    <a:pt x="4167" y="1885"/>
                    <a:pt x="4047" y="1884"/>
                    <a:pt x="3926" y="1884"/>
                  </a:cubicBezTo>
                  <a:cubicBezTo>
                    <a:pt x="3839" y="1884"/>
                    <a:pt x="3752" y="1885"/>
                    <a:pt x="3664" y="1886"/>
                  </a:cubicBezTo>
                  <a:cubicBezTo>
                    <a:pt x="3395" y="1890"/>
                    <a:pt x="3115" y="1900"/>
                    <a:pt x="2827" y="1953"/>
                  </a:cubicBezTo>
                  <a:cubicBezTo>
                    <a:pt x="2540" y="2009"/>
                    <a:pt x="2252" y="2099"/>
                    <a:pt x="1976" y="2237"/>
                  </a:cubicBezTo>
                  <a:cubicBezTo>
                    <a:pt x="1423" y="2510"/>
                    <a:pt x="922" y="2954"/>
                    <a:pt x="564" y="3519"/>
                  </a:cubicBezTo>
                  <a:cubicBezTo>
                    <a:pt x="198" y="4082"/>
                    <a:pt x="0" y="4777"/>
                    <a:pt x="7" y="5486"/>
                  </a:cubicBezTo>
                  <a:cubicBezTo>
                    <a:pt x="7" y="6200"/>
                    <a:pt x="205" y="6884"/>
                    <a:pt x="526" y="7466"/>
                  </a:cubicBezTo>
                  <a:cubicBezTo>
                    <a:pt x="852" y="8056"/>
                    <a:pt x="1303" y="8534"/>
                    <a:pt x="1800" y="8889"/>
                  </a:cubicBezTo>
                  <a:cubicBezTo>
                    <a:pt x="2297" y="9248"/>
                    <a:pt x="2835" y="9491"/>
                    <a:pt x="3358" y="9640"/>
                  </a:cubicBezTo>
                  <a:cubicBezTo>
                    <a:pt x="3881" y="9794"/>
                    <a:pt x="4389" y="9830"/>
                    <a:pt x="4848" y="9849"/>
                  </a:cubicBezTo>
                  <a:cubicBezTo>
                    <a:pt x="5303" y="9864"/>
                    <a:pt x="5718" y="9868"/>
                    <a:pt x="6077" y="9898"/>
                  </a:cubicBezTo>
                  <a:cubicBezTo>
                    <a:pt x="6443" y="9924"/>
                    <a:pt x="6753" y="9924"/>
                    <a:pt x="6999" y="9980"/>
                  </a:cubicBezTo>
                  <a:cubicBezTo>
                    <a:pt x="7249" y="10028"/>
                    <a:pt x="7422" y="10130"/>
                    <a:pt x="7537" y="10197"/>
                  </a:cubicBezTo>
                  <a:cubicBezTo>
                    <a:pt x="7645" y="10265"/>
                    <a:pt x="7701" y="10309"/>
                    <a:pt x="7709" y="10309"/>
                  </a:cubicBezTo>
                  <a:cubicBezTo>
                    <a:pt x="7709" y="10309"/>
                    <a:pt x="7709" y="10309"/>
                    <a:pt x="7709" y="10309"/>
                  </a:cubicBezTo>
                  <a:cubicBezTo>
                    <a:pt x="7709" y="10309"/>
                    <a:pt x="7698" y="10294"/>
                    <a:pt x="7672" y="10271"/>
                  </a:cubicBezTo>
                  <a:cubicBezTo>
                    <a:pt x="7646" y="10249"/>
                    <a:pt x="7608" y="10215"/>
                    <a:pt x="7552" y="10175"/>
                  </a:cubicBezTo>
                  <a:cubicBezTo>
                    <a:pt x="7440" y="10096"/>
                    <a:pt x="7265" y="9987"/>
                    <a:pt x="7015" y="9928"/>
                  </a:cubicBezTo>
                  <a:cubicBezTo>
                    <a:pt x="6760" y="9864"/>
                    <a:pt x="6443" y="9856"/>
                    <a:pt x="6084" y="9823"/>
                  </a:cubicBezTo>
                  <a:cubicBezTo>
                    <a:pt x="5722" y="9785"/>
                    <a:pt x="5308" y="9775"/>
                    <a:pt x="4852" y="9752"/>
                  </a:cubicBezTo>
                  <a:cubicBezTo>
                    <a:pt x="4396" y="9730"/>
                    <a:pt x="3900" y="9685"/>
                    <a:pt x="3388" y="9532"/>
                  </a:cubicBezTo>
                  <a:cubicBezTo>
                    <a:pt x="2879" y="9382"/>
                    <a:pt x="2357" y="9144"/>
                    <a:pt x="1874" y="8789"/>
                  </a:cubicBezTo>
                  <a:cubicBezTo>
                    <a:pt x="1393" y="8437"/>
                    <a:pt x="952" y="7974"/>
                    <a:pt x="642" y="7403"/>
                  </a:cubicBezTo>
                  <a:cubicBezTo>
                    <a:pt x="333" y="6839"/>
                    <a:pt x="142" y="6174"/>
                    <a:pt x="142" y="5486"/>
                  </a:cubicBezTo>
                  <a:cubicBezTo>
                    <a:pt x="135" y="4800"/>
                    <a:pt x="325" y="4134"/>
                    <a:pt x="676" y="3589"/>
                  </a:cubicBezTo>
                  <a:cubicBezTo>
                    <a:pt x="1019" y="3043"/>
                    <a:pt x="1502" y="2614"/>
                    <a:pt x="2031" y="2349"/>
                  </a:cubicBezTo>
                  <a:cubicBezTo>
                    <a:pt x="2297" y="2214"/>
                    <a:pt x="2574" y="2125"/>
                    <a:pt x="2850" y="2069"/>
                  </a:cubicBezTo>
                  <a:cubicBezTo>
                    <a:pt x="3126" y="2021"/>
                    <a:pt x="3398" y="2002"/>
                    <a:pt x="3667" y="1998"/>
                  </a:cubicBezTo>
                  <a:cubicBezTo>
                    <a:pt x="4202" y="1987"/>
                    <a:pt x="4706" y="2005"/>
                    <a:pt x="5165" y="1935"/>
                  </a:cubicBezTo>
                  <a:cubicBezTo>
                    <a:pt x="5625" y="1871"/>
                    <a:pt x="6032" y="1718"/>
                    <a:pt x="6327" y="1497"/>
                  </a:cubicBezTo>
                  <a:cubicBezTo>
                    <a:pt x="6626" y="1281"/>
                    <a:pt x="6827" y="1019"/>
                    <a:pt x="6936" y="784"/>
                  </a:cubicBezTo>
                  <a:cubicBezTo>
                    <a:pt x="7044" y="545"/>
                    <a:pt x="7067" y="340"/>
                    <a:pt x="7074" y="209"/>
                  </a:cubicBezTo>
                  <a:cubicBezTo>
                    <a:pt x="7082" y="138"/>
                    <a:pt x="7078" y="90"/>
                    <a:pt x="7074" y="52"/>
                  </a:cubicBezTo>
                  <a:cubicBezTo>
                    <a:pt x="7074" y="18"/>
                    <a:pt x="7070" y="0"/>
                    <a:pt x="7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737;p48"/>
            <p:cNvSpPr/>
            <p:nvPr/>
          </p:nvSpPr>
          <p:spPr>
            <a:xfrm>
              <a:off x="639595" y="1767451"/>
              <a:ext cx="98773" cy="155491"/>
            </a:xfrm>
            <a:custGeom>
              <a:avLst/>
              <a:gdLst/>
              <a:ahLst/>
              <a:cxnLst/>
              <a:rect l="l" t="t" r="r" b="b"/>
              <a:pathLst>
                <a:path w="6217" h="9787" extrusionOk="0">
                  <a:moveTo>
                    <a:pt x="861" y="0"/>
                  </a:moveTo>
                  <a:cubicBezTo>
                    <a:pt x="736" y="0"/>
                    <a:pt x="624" y="12"/>
                    <a:pt x="528" y="30"/>
                  </a:cubicBezTo>
                  <a:cubicBezTo>
                    <a:pt x="165" y="101"/>
                    <a:pt x="0" y="232"/>
                    <a:pt x="0" y="232"/>
                  </a:cubicBezTo>
                  <a:cubicBezTo>
                    <a:pt x="1" y="233"/>
                    <a:pt x="1" y="233"/>
                    <a:pt x="3" y="233"/>
                  </a:cubicBezTo>
                  <a:cubicBezTo>
                    <a:pt x="26" y="233"/>
                    <a:pt x="201" y="131"/>
                    <a:pt x="535" y="82"/>
                  </a:cubicBezTo>
                  <a:cubicBezTo>
                    <a:pt x="612" y="71"/>
                    <a:pt x="700" y="64"/>
                    <a:pt x="795" y="64"/>
                  </a:cubicBezTo>
                  <a:cubicBezTo>
                    <a:pt x="1128" y="64"/>
                    <a:pt x="1554" y="151"/>
                    <a:pt x="1958" y="444"/>
                  </a:cubicBezTo>
                  <a:cubicBezTo>
                    <a:pt x="2212" y="632"/>
                    <a:pt x="2436" y="908"/>
                    <a:pt x="2559" y="1259"/>
                  </a:cubicBezTo>
                  <a:cubicBezTo>
                    <a:pt x="2683" y="1610"/>
                    <a:pt x="2709" y="2013"/>
                    <a:pt x="2664" y="2432"/>
                  </a:cubicBezTo>
                  <a:cubicBezTo>
                    <a:pt x="2589" y="3280"/>
                    <a:pt x="2148" y="4139"/>
                    <a:pt x="2007" y="5136"/>
                  </a:cubicBezTo>
                  <a:cubicBezTo>
                    <a:pt x="1931" y="5633"/>
                    <a:pt x="1984" y="6145"/>
                    <a:pt x="2174" y="6585"/>
                  </a:cubicBezTo>
                  <a:cubicBezTo>
                    <a:pt x="2272" y="6806"/>
                    <a:pt x="2402" y="7007"/>
                    <a:pt x="2570" y="7171"/>
                  </a:cubicBezTo>
                  <a:cubicBezTo>
                    <a:pt x="2738" y="7336"/>
                    <a:pt x="2940" y="7452"/>
                    <a:pt x="3150" y="7523"/>
                  </a:cubicBezTo>
                  <a:cubicBezTo>
                    <a:pt x="3575" y="7661"/>
                    <a:pt x="3993" y="7646"/>
                    <a:pt x="4367" y="7687"/>
                  </a:cubicBezTo>
                  <a:cubicBezTo>
                    <a:pt x="4553" y="7706"/>
                    <a:pt x="4733" y="7736"/>
                    <a:pt x="4898" y="7788"/>
                  </a:cubicBezTo>
                  <a:cubicBezTo>
                    <a:pt x="5058" y="7840"/>
                    <a:pt x="5208" y="7915"/>
                    <a:pt x="5338" y="8000"/>
                  </a:cubicBezTo>
                  <a:cubicBezTo>
                    <a:pt x="5865" y="8367"/>
                    <a:pt x="6074" y="8890"/>
                    <a:pt x="6137" y="9229"/>
                  </a:cubicBezTo>
                  <a:cubicBezTo>
                    <a:pt x="6205" y="9584"/>
                    <a:pt x="6149" y="9786"/>
                    <a:pt x="6167" y="9786"/>
                  </a:cubicBezTo>
                  <a:cubicBezTo>
                    <a:pt x="6171" y="9786"/>
                    <a:pt x="6182" y="9738"/>
                    <a:pt x="6197" y="9644"/>
                  </a:cubicBezTo>
                  <a:cubicBezTo>
                    <a:pt x="6208" y="9547"/>
                    <a:pt x="6216" y="9405"/>
                    <a:pt x="6189" y="9222"/>
                  </a:cubicBezTo>
                  <a:cubicBezTo>
                    <a:pt x="6137" y="8867"/>
                    <a:pt x="5939" y="8319"/>
                    <a:pt x="5394" y="7922"/>
                  </a:cubicBezTo>
                  <a:cubicBezTo>
                    <a:pt x="5256" y="7829"/>
                    <a:pt x="5103" y="7747"/>
                    <a:pt x="4927" y="7687"/>
                  </a:cubicBezTo>
                  <a:cubicBezTo>
                    <a:pt x="4755" y="7631"/>
                    <a:pt x="4569" y="7597"/>
                    <a:pt x="4379" y="7575"/>
                  </a:cubicBezTo>
                  <a:cubicBezTo>
                    <a:pt x="3998" y="7530"/>
                    <a:pt x="3586" y="7538"/>
                    <a:pt x="3191" y="7407"/>
                  </a:cubicBezTo>
                  <a:cubicBezTo>
                    <a:pt x="2996" y="7340"/>
                    <a:pt x="2813" y="7231"/>
                    <a:pt x="2660" y="7078"/>
                  </a:cubicBezTo>
                  <a:cubicBezTo>
                    <a:pt x="2507" y="6929"/>
                    <a:pt x="2388" y="6738"/>
                    <a:pt x="2294" y="6533"/>
                  </a:cubicBezTo>
                  <a:cubicBezTo>
                    <a:pt x="2119" y="6114"/>
                    <a:pt x="2070" y="5633"/>
                    <a:pt x="2141" y="5154"/>
                  </a:cubicBezTo>
                  <a:cubicBezTo>
                    <a:pt x="2276" y="4187"/>
                    <a:pt x="2712" y="3321"/>
                    <a:pt x="2787" y="2447"/>
                  </a:cubicBezTo>
                  <a:cubicBezTo>
                    <a:pt x="2832" y="2013"/>
                    <a:pt x="2802" y="1587"/>
                    <a:pt x="2664" y="1222"/>
                  </a:cubicBezTo>
                  <a:cubicBezTo>
                    <a:pt x="2533" y="851"/>
                    <a:pt x="2283" y="557"/>
                    <a:pt x="2014" y="366"/>
                  </a:cubicBezTo>
                  <a:cubicBezTo>
                    <a:pt x="1611" y="86"/>
                    <a:pt x="1194" y="0"/>
                    <a:pt x="8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738;p48"/>
            <p:cNvSpPr/>
            <p:nvPr/>
          </p:nvSpPr>
          <p:spPr>
            <a:xfrm>
              <a:off x="722258" y="1692923"/>
              <a:ext cx="27787" cy="27231"/>
            </a:xfrm>
            <a:custGeom>
              <a:avLst/>
              <a:gdLst/>
              <a:ahLst/>
              <a:cxnLst/>
              <a:rect l="l" t="t" r="r" b="b"/>
              <a:pathLst>
                <a:path w="1749" h="1714" extrusionOk="0">
                  <a:moveTo>
                    <a:pt x="844" y="0"/>
                  </a:moveTo>
                  <a:cubicBezTo>
                    <a:pt x="760" y="0"/>
                    <a:pt x="686" y="13"/>
                    <a:pt x="628" y="29"/>
                  </a:cubicBezTo>
                  <a:cubicBezTo>
                    <a:pt x="501" y="71"/>
                    <a:pt x="441" y="119"/>
                    <a:pt x="445" y="124"/>
                  </a:cubicBezTo>
                  <a:cubicBezTo>
                    <a:pt x="446" y="125"/>
                    <a:pt x="448" y="126"/>
                    <a:pt x="452" y="126"/>
                  </a:cubicBezTo>
                  <a:cubicBezTo>
                    <a:pt x="473" y="126"/>
                    <a:pt x="534" y="101"/>
                    <a:pt x="639" y="82"/>
                  </a:cubicBezTo>
                  <a:cubicBezTo>
                    <a:pt x="678" y="76"/>
                    <a:pt x="722" y="72"/>
                    <a:pt x="772" y="72"/>
                  </a:cubicBezTo>
                  <a:cubicBezTo>
                    <a:pt x="881" y="72"/>
                    <a:pt x="1015" y="92"/>
                    <a:pt x="1151" y="157"/>
                  </a:cubicBezTo>
                  <a:cubicBezTo>
                    <a:pt x="1349" y="243"/>
                    <a:pt x="1555" y="448"/>
                    <a:pt x="1581" y="732"/>
                  </a:cubicBezTo>
                  <a:cubicBezTo>
                    <a:pt x="1614" y="1012"/>
                    <a:pt x="1479" y="1352"/>
                    <a:pt x="1193" y="1505"/>
                  </a:cubicBezTo>
                  <a:cubicBezTo>
                    <a:pt x="1092" y="1557"/>
                    <a:pt x="983" y="1580"/>
                    <a:pt x="875" y="1580"/>
                  </a:cubicBezTo>
                  <a:cubicBezTo>
                    <a:pt x="673" y="1580"/>
                    <a:pt x="475" y="1500"/>
                    <a:pt x="341" y="1379"/>
                  </a:cubicBezTo>
                  <a:cubicBezTo>
                    <a:pt x="124" y="1188"/>
                    <a:pt x="86" y="900"/>
                    <a:pt x="139" y="691"/>
                  </a:cubicBezTo>
                  <a:cubicBezTo>
                    <a:pt x="191" y="478"/>
                    <a:pt x="307" y="332"/>
                    <a:pt x="400" y="250"/>
                  </a:cubicBezTo>
                  <a:cubicBezTo>
                    <a:pt x="498" y="168"/>
                    <a:pt x="565" y="141"/>
                    <a:pt x="561" y="131"/>
                  </a:cubicBezTo>
                  <a:cubicBezTo>
                    <a:pt x="560" y="130"/>
                    <a:pt x="557" y="129"/>
                    <a:pt x="553" y="129"/>
                  </a:cubicBezTo>
                  <a:cubicBezTo>
                    <a:pt x="531" y="129"/>
                    <a:pt x="464" y="147"/>
                    <a:pt x="371" y="209"/>
                  </a:cubicBezTo>
                  <a:cubicBezTo>
                    <a:pt x="258" y="280"/>
                    <a:pt x="117" y="433"/>
                    <a:pt x="45" y="669"/>
                  </a:cubicBezTo>
                  <a:cubicBezTo>
                    <a:pt x="12" y="784"/>
                    <a:pt x="0" y="922"/>
                    <a:pt x="27" y="1068"/>
                  </a:cubicBezTo>
                  <a:cubicBezTo>
                    <a:pt x="57" y="1210"/>
                    <a:pt x="135" y="1360"/>
                    <a:pt x="258" y="1468"/>
                  </a:cubicBezTo>
                  <a:cubicBezTo>
                    <a:pt x="413" y="1615"/>
                    <a:pt x="641" y="1714"/>
                    <a:pt x="880" y="1714"/>
                  </a:cubicBezTo>
                  <a:cubicBezTo>
                    <a:pt x="1005" y="1714"/>
                    <a:pt x="1133" y="1687"/>
                    <a:pt x="1255" y="1625"/>
                  </a:cubicBezTo>
                  <a:cubicBezTo>
                    <a:pt x="1603" y="1438"/>
                    <a:pt x="1748" y="1038"/>
                    <a:pt x="1704" y="717"/>
                  </a:cubicBezTo>
                  <a:cubicBezTo>
                    <a:pt x="1686" y="553"/>
                    <a:pt x="1610" y="407"/>
                    <a:pt x="1517" y="298"/>
                  </a:cubicBezTo>
                  <a:cubicBezTo>
                    <a:pt x="1420" y="186"/>
                    <a:pt x="1300" y="115"/>
                    <a:pt x="1188" y="67"/>
                  </a:cubicBezTo>
                  <a:cubicBezTo>
                    <a:pt x="1064" y="18"/>
                    <a:pt x="946"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739;p48"/>
            <p:cNvSpPr/>
            <p:nvPr/>
          </p:nvSpPr>
          <p:spPr>
            <a:xfrm>
              <a:off x="560602" y="1755567"/>
              <a:ext cx="49045" cy="115026"/>
            </a:xfrm>
            <a:custGeom>
              <a:avLst/>
              <a:gdLst/>
              <a:ahLst/>
              <a:cxnLst/>
              <a:rect l="l" t="t" r="r" b="b"/>
              <a:pathLst>
                <a:path w="3087" h="7240" extrusionOk="0">
                  <a:moveTo>
                    <a:pt x="21" y="1"/>
                  </a:moveTo>
                  <a:cubicBezTo>
                    <a:pt x="20" y="1"/>
                    <a:pt x="20" y="1"/>
                    <a:pt x="20" y="1"/>
                  </a:cubicBezTo>
                  <a:cubicBezTo>
                    <a:pt x="1" y="24"/>
                    <a:pt x="397" y="270"/>
                    <a:pt x="920" y="797"/>
                  </a:cubicBezTo>
                  <a:cubicBezTo>
                    <a:pt x="1051" y="932"/>
                    <a:pt x="1189" y="1077"/>
                    <a:pt x="1323" y="1249"/>
                  </a:cubicBezTo>
                  <a:cubicBezTo>
                    <a:pt x="1469" y="1409"/>
                    <a:pt x="1600" y="1604"/>
                    <a:pt x="1742" y="1801"/>
                  </a:cubicBezTo>
                  <a:cubicBezTo>
                    <a:pt x="2011" y="2213"/>
                    <a:pt x="2272" y="2687"/>
                    <a:pt x="2481" y="3209"/>
                  </a:cubicBezTo>
                  <a:cubicBezTo>
                    <a:pt x="2683" y="3737"/>
                    <a:pt x="2814" y="4263"/>
                    <a:pt x="2892" y="4745"/>
                  </a:cubicBezTo>
                  <a:cubicBezTo>
                    <a:pt x="2922" y="4988"/>
                    <a:pt x="2955" y="5219"/>
                    <a:pt x="2959" y="5436"/>
                  </a:cubicBezTo>
                  <a:cubicBezTo>
                    <a:pt x="2978" y="5652"/>
                    <a:pt x="2974" y="5857"/>
                    <a:pt x="2967" y="6041"/>
                  </a:cubicBezTo>
                  <a:cubicBezTo>
                    <a:pt x="2941" y="6784"/>
                    <a:pt x="2817" y="7233"/>
                    <a:pt x="2847" y="7240"/>
                  </a:cubicBezTo>
                  <a:cubicBezTo>
                    <a:pt x="2847" y="7240"/>
                    <a:pt x="2847" y="7240"/>
                    <a:pt x="2847" y="7240"/>
                  </a:cubicBezTo>
                  <a:cubicBezTo>
                    <a:pt x="2856" y="7240"/>
                    <a:pt x="2889" y="7128"/>
                    <a:pt x="2937" y="6926"/>
                  </a:cubicBezTo>
                  <a:cubicBezTo>
                    <a:pt x="2964" y="6826"/>
                    <a:pt x="2993" y="6698"/>
                    <a:pt x="3008" y="6552"/>
                  </a:cubicBezTo>
                  <a:cubicBezTo>
                    <a:pt x="3026" y="6403"/>
                    <a:pt x="3060" y="6235"/>
                    <a:pt x="3064" y="6048"/>
                  </a:cubicBezTo>
                  <a:cubicBezTo>
                    <a:pt x="3076" y="5857"/>
                    <a:pt x="3086" y="5652"/>
                    <a:pt x="3071" y="5432"/>
                  </a:cubicBezTo>
                  <a:cubicBezTo>
                    <a:pt x="3076" y="5208"/>
                    <a:pt x="3042" y="4976"/>
                    <a:pt x="3016" y="4726"/>
                  </a:cubicBezTo>
                  <a:cubicBezTo>
                    <a:pt x="2941" y="4233"/>
                    <a:pt x="2814" y="3699"/>
                    <a:pt x="2609" y="3161"/>
                  </a:cubicBezTo>
                  <a:cubicBezTo>
                    <a:pt x="2395" y="2627"/>
                    <a:pt x="2126" y="2145"/>
                    <a:pt x="1847" y="1734"/>
                  </a:cubicBezTo>
                  <a:cubicBezTo>
                    <a:pt x="1697" y="1532"/>
                    <a:pt x="1562" y="1339"/>
                    <a:pt x="1409" y="1174"/>
                  </a:cubicBezTo>
                  <a:cubicBezTo>
                    <a:pt x="1271" y="1006"/>
                    <a:pt x="1121" y="860"/>
                    <a:pt x="987" y="730"/>
                  </a:cubicBezTo>
                  <a:cubicBezTo>
                    <a:pt x="857" y="595"/>
                    <a:pt x="718" y="491"/>
                    <a:pt x="602" y="397"/>
                  </a:cubicBezTo>
                  <a:cubicBezTo>
                    <a:pt x="490" y="300"/>
                    <a:pt x="386" y="225"/>
                    <a:pt x="297" y="170"/>
                  </a:cubicBezTo>
                  <a:cubicBezTo>
                    <a:pt x="131" y="59"/>
                    <a:pt x="34"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740;p48"/>
            <p:cNvSpPr/>
            <p:nvPr/>
          </p:nvSpPr>
          <p:spPr>
            <a:xfrm>
              <a:off x="904551" y="1590480"/>
              <a:ext cx="128848" cy="65965"/>
            </a:xfrm>
            <a:custGeom>
              <a:avLst/>
              <a:gdLst/>
              <a:ahLst/>
              <a:cxnLst/>
              <a:rect l="l" t="t" r="r" b="b"/>
              <a:pathLst>
                <a:path w="8110" h="4152" extrusionOk="0">
                  <a:moveTo>
                    <a:pt x="4215" y="1"/>
                  </a:moveTo>
                  <a:cubicBezTo>
                    <a:pt x="3803" y="1"/>
                    <a:pt x="3373" y="46"/>
                    <a:pt x="2941" y="154"/>
                  </a:cubicBezTo>
                  <a:cubicBezTo>
                    <a:pt x="2212" y="337"/>
                    <a:pt x="1562" y="692"/>
                    <a:pt x="1088" y="1144"/>
                  </a:cubicBezTo>
                  <a:cubicBezTo>
                    <a:pt x="614" y="1596"/>
                    <a:pt x="304" y="2119"/>
                    <a:pt x="157" y="2590"/>
                  </a:cubicBezTo>
                  <a:cubicBezTo>
                    <a:pt x="5" y="3060"/>
                    <a:pt x="1" y="3467"/>
                    <a:pt x="38" y="3740"/>
                  </a:cubicBezTo>
                  <a:cubicBezTo>
                    <a:pt x="61" y="3874"/>
                    <a:pt x="79" y="3979"/>
                    <a:pt x="102" y="4050"/>
                  </a:cubicBezTo>
                  <a:cubicBezTo>
                    <a:pt x="123" y="4114"/>
                    <a:pt x="134" y="4151"/>
                    <a:pt x="139" y="4151"/>
                  </a:cubicBezTo>
                  <a:cubicBezTo>
                    <a:pt x="139" y="4151"/>
                    <a:pt x="139" y="4151"/>
                    <a:pt x="140" y="4151"/>
                  </a:cubicBezTo>
                  <a:cubicBezTo>
                    <a:pt x="154" y="4147"/>
                    <a:pt x="113" y="4005"/>
                    <a:pt x="90" y="3736"/>
                  </a:cubicBezTo>
                  <a:cubicBezTo>
                    <a:pt x="72" y="3467"/>
                    <a:pt x="90" y="3071"/>
                    <a:pt x="247" y="2619"/>
                  </a:cubicBezTo>
                  <a:cubicBezTo>
                    <a:pt x="400" y="2167"/>
                    <a:pt x="711" y="1667"/>
                    <a:pt x="1174" y="1238"/>
                  </a:cubicBezTo>
                  <a:cubicBezTo>
                    <a:pt x="1637" y="804"/>
                    <a:pt x="2264" y="464"/>
                    <a:pt x="2974" y="285"/>
                  </a:cubicBezTo>
                  <a:cubicBezTo>
                    <a:pt x="3403" y="176"/>
                    <a:pt x="3832" y="131"/>
                    <a:pt x="4244" y="131"/>
                  </a:cubicBezTo>
                  <a:cubicBezTo>
                    <a:pt x="4513" y="131"/>
                    <a:pt x="4775" y="150"/>
                    <a:pt x="5025" y="184"/>
                  </a:cubicBezTo>
                  <a:cubicBezTo>
                    <a:pt x="5656" y="270"/>
                    <a:pt x="6208" y="438"/>
                    <a:pt x="6665" y="599"/>
                  </a:cubicBezTo>
                  <a:cubicBezTo>
                    <a:pt x="7120" y="767"/>
                    <a:pt x="7475" y="928"/>
                    <a:pt x="7722" y="1043"/>
                  </a:cubicBezTo>
                  <a:cubicBezTo>
                    <a:pt x="7955" y="1153"/>
                    <a:pt x="8089" y="1216"/>
                    <a:pt x="8108" y="1216"/>
                  </a:cubicBezTo>
                  <a:cubicBezTo>
                    <a:pt x="8109" y="1216"/>
                    <a:pt x="8109" y="1216"/>
                    <a:pt x="8110" y="1215"/>
                  </a:cubicBezTo>
                  <a:cubicBezTo>
                    <a:pt x="8110" y="1211"/>
                    <a:pt x="8080" y="1188"/>
                    <a:pt x="8016" y="1152"/>
                  </a:cubicBezTo>
                  <a:cubicBezTo>
                    <a:pt x="7956" y="1114"/>
                    <a:pt x="7863" y="1062"/>
                    <a:pt x="7744" y="995"/>
                  </a:cubicBezTo>
                  <a:cubicBezTo>
                    <a:pt x="7505" y="868"/>
                    <a:pt x="7154" y="688"/>
                    <a:pt x="6698" y="509"/>
                  </a:cubicBezTo>
                  <a:cubicBezTo>
                    <a:pt x="6242" y="333"/>
                    <a:pt x="5686" y="154"/>
                    <a:pt x="5039" y="61"/>
                  </a:cubicBezTo>
                  <a:cubicBezTo>
                    <a:pt x="4778" y="23"/>
                    <a:pt x="4501" y="1"/>
                    <a:pt x="42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741;p48"/>
            <p:cNvSpPr/>
            <p:nvPr/>
          </p:nvSpPr>
          <p:spPr>
            <a:xfrm>
              <a:off x="1008344" y="1425155"/>
              <a:ext cx="74131" cy="92036"/>
            </a:xfrm>
            <a:custGeom>
              <a:avLst/>
              <a:gdLst/>
              <a:ahLst/>
              <a:cxnLst/>
              <a:rect l="l" t="t" r="r" b="b"/>
              <a:pathLst>
                <a:path w="4666" h="5793" extrusionOk="0">
                  <a:moveTo>
                    <a:pt x="3700" y="1"/>
                  </a:moveTo>
                  <a:cubicBezTo>
                    <a:pt x="3699" y="1"/>
                    <a:pt x="3699" y="1"/>
                    <a:pt x="3699" y="1"/>
                  </a:cubicBezTo>
                  <a:cubicBezTo>
                    <a:pt x="3669" y="20"/>
                    <a:pt x="4072" y="375"/>
                    <a:pt x="4337" y="1147"/>
                  </a:cubicBezTo>
                  <a:cubicBezTo>
                    <a:pt x="4471" y="1528"/>
                    <a:pt x="4550" y="2014"/>
                    <a:pt x="4509" y="2549"/>
                  </a:cubicBezTo>
                  <a:cubicBezTo>
                    <a:pt x="4468" y="3078"/>
                    <a:pt x="4296" y="3657"/>
                    <a:pt x="3956" y="4173"/>
                  </a:cubicBezTo>
                  <a:cubicBezTo>
                    <a:pt x="3616" y="4685"/>
                    <a:pt x="3145" y="5066"/>
                    <a:pt x="2668" y="5305"/>
                  </a:cubicBezTo>
                  <a:cubicBezTo>
                    <a:pt x="2193" y="5548"/>
                    <a:pt x="1715" y="5660"/>
                    <a:pt x="1311" y="5693"/>
                  </a:cubicBezTo>
                  <a:cubicBezTo>
                    <a:pt x="1200" y="5702"/>
                    <a:pt x="1096" y="5706"/>
                    <a:pt x="997" y="5706"/>
                  </a:cubicBezTo>
                  <a:cubicBezTo>
                    <a:pt x="424" y="5706"/>
                    <a:pt x="71" y="5574"/>
                    <a:pt x="10" y="5574"/>
                  </a:cubicBezTo>
                  <a:cubicBezTo>
                    <a:pt x="4" y="5574"/>
                    <a:pt x="1" y="5575"/>
                    <a:pt x="1" y="5578"/>
                  </a:cubicBezTo>
                  <a:cubicBezTo>
                    <a:pt x="1" y="5581"/>
                    <a:pt x="30" y="5596"/>
                    <a:pt x="87" y="5619"/>
                  </a:cubicBezTo>
                  <a:cubicBezTo>
                    <a:pt x="142" y="5638"/>
                    <a:pt x="228" y="5674"/>
                    <a:pt x="341" y="5697"/>
                  </a:cubicBezTo>
                  <a:cubicBezTo>
                    <a:pt x="527" y="5750"/>
                    <a:pt x="790" y="5792"/>
                    <a:pt x="1112" y="5792"/>
                  </a:cubicBezTo>
                  <a:cubicBezTo>
                    <a:pt x="1177" y="5792"/>
                    <a:pt x="1245" y="5790"/>
                    <a:pt x="1316" y="5787"/>
                  </a:cubicBezTo>
                  <a:cubicBezTo>
                    <a:pt x="1734" y="5768"/>
                    <a:pt x="2227" y="5660"/>
                    <a:pt x="2723" y="5414"/>
                  </a:cubicBezTo>
                  <a:cubicBezTo>
                    <a:pt x="3221" y="5174"/>
                    <a:pt x="3714" y="4782"/>
                    <a:pt x="4068" y="4248"/>
                  </a:cubicBezTo>
                  <a:cubicBezTo>
                    <a:pt x="4423" y="3710"/>
                    <a:pt x="4595" y="3109"/>
                    <a:pt x="4633" y="2556"/>
                  </a:cubicBezTo>
                  <a:cubicBezTo>
                    <a:pt x="4666" y="2003"/>
                    <a:pt x="4576" y="1502"/>
                    <a:pt x="4426" y="1114"/>
                  </a:cubicBezTo>
                  <a:cubicBezTo>
                    <a:pt x="4281" y="725"/>
                    <a:pt x="4095" y="438"/>
                    <a:pt x="3949" y="259"/>
                  </a:cubicBezTo>
                  <a:cubicBezTo>
                    <a:pt x="3878" y="165"/>
                    <a:pt x="3811" y="106"/>
                    <a:pt x="3769" y="61"/>
                  </a:cubicBezTo>
                  <a:cubicBezTo>
                    <a:pt x="3728" y="23"/>
                    <a:pt x="3705" y="1"/>
                    <a:pt x="370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742;p48"/>
            <p:cNvSpPr/>
            <p:nvPr/>
          </p:nvSpPr>
          <p:spPr>
            <a:xfrm>
              <a:off x="726468" y="1558213"/>
              <a:ext cx="71589" cy="2224"/>
            </a:xfrm>
            <a:custGeom>
              <a:avLst/>
              <a:gdLst/>
              <a:ahLst/>
              <a:cxnLst/>
              <a:rect l="l" t="t" r="r" b="b"/>
              <a:pathLst>
                <a:path w="4506" h="140" extrusionOk="0">
                  <a:moveTo>
                    <a:pt x="2897" y="1"/>
                  </a:moveTo>
                  <a:cubicBezTo>
                    <a:pt x="2693" y="1"/>
                    <a:pt x="2477" y="2"/>
                    <a:pt x="2253" y="4"/>
                  </a:cubicBezTo>
                  <a:cubicBezTo>
                    <a:pt x="1009" y="11"/>
                    <a:pt x="1" y="49"/>
                    <a:pt x="1" y="86"/>
                  </a:cubicBezTo>
                  <a:cubicBezTo>
                    <a:pt x="1" y="119"/>
                    <a:pt x="772" y="140"/>
                    <a:pt x="1798" y="140"/>
                  </a:cubicBezTo>
                  <a:cubicBezTo>
                    <a:pt x="1945" y="140"/>
                    <a:pt x="2098" y="139"/>
                    <a:pt x="2253" y="138"/>
                  </a:cubicBezTo>
                  <a:cubicBezTo>
                    <a:pt x="3497" y="127"/>
                    <a:pt x="4505" y="90"/>
                    <a:pt x="4505" y="52"/>
                  </a:cubicBezTo>
                  <a:cubicBezTo>
                    <a:pt x="4505" y="22"/>
                    <a:pt x="3827" y="1"/>
                    <a:pt x="28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Audio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82"/>
    </mc:Choice>
    <mc:Fallback xmlns="">
      <p:transition spd="slow" advTm="6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70271" y="481781"/>
            <a:ext cx="6764594" cy="523220"/>
          </a:xfrm>
          <a:prstGeom prst="rect">
            <a:avLst/>
          </a:prstGeom>
          <a:noFill/>
        </p:spPr>
        <p:txBody>
          <a:bodyPr wrap="square" rtlCol="0">
            <a:spAutoFit/>
          </a:bodyPr>
          <a:lstStyle/>
          <a:p>
            <a:r>
              <a:rPr lang="en-IN" sz="2800" b="1" dirty="0">
                <a:solidFill>
                  <a:srgbClr val="C00000"/>
                </a:solidFill>
                <a:latin typeface="Verdana" panose="020B0604030504040204" pitchFamily="34" charset="0"/>
                <a:ea typeface="Verdana" panose="020B0604030504040204" pitchFamily="34" charset="0"/>
              </a:rPr>
              <a:t>Training a classification model</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236" y="2589302"/>
            <a:ext cx="963562" cy="629264"/>
          </a:xfrm>
          <a:prstGeom prst="rect">
            <a:avLst/>
          </a:prstGeom>
        </p:spPr>
      </p:pic>
      <p:sp>
        <p:nvSpPr>
          <p:cNvPr id="8" name="TextBox 7"/>
          <p:cNvSpPr txBox="1"/>
          <p:nvPr/>
        </p:nvSpPr>
        <p:spPr>
          <a:xfrm>
            <a:off x="127834" y="3258485"/>
            <a:ext cx="1273532" cy="954107"/>
          </a:xfrm>
          <a:prstGeom prst="rect">
            <a:avLst/>
          </a:prstGeom>
          <a:noFill/>
        </p:spPr>
        <p:txBody>
          <a:bodyPr wrap="square" rtlCol="0">
            <a:spAutoFit/>
          </a:bodyPr>
          <a:lstStyle/>
          <a:p>
            <a:r>
              <a:rPr lang="en-US" dirty="0" smtClean="0"/>
              <a:t>.CSV data</a:t>
            </a:r>
          </a:p>
          <a:p>
            <a:r>
              <a:rPr lang="en-US" dirty="0" smtClean="0"/>
              <a:t>(open, close, Low, High )</a:t>
            </a:r>
          </a:p>
          <a:p>
            <a:endParaRPr lang="en-IN"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026" y="2553549"/>
            <a:ext cx="1317522" cy="863747"/>
          </a:xfrm>
          <a:prstGeom prst="rect">
            <a:avLst/>
          </a:prstGeom>
        </p:spPr>
      </p:pic>
      <p:cxnSp>
        <p:nvCxnSpPr>
          <p:cNvPr id="16" name="Straight Arrow Connector 15"/>
          <p:cNvCxnSpPr/>
          <p:nvPr/>
        </p:nvCxnSpPr>
        <p:spPr>
          <a:xfrm flipV="1">
            <a:off x="3028338" y="2612706"/>
            <a:ext cx="403118" cy="9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V="1">
            <a:off x="1143025" y="2961620"/>
            <a:ext cx="38837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2595722" y="2961620"/>
            <a:ext cx="432616"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3028338" y="2614627"/>
            <a:ext cx="0" cy="741589"/>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a:off x="3028338" y="3366206"/>
            <a:ext cx="4031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ounded Rectangle 25"/>
          <p:cNvSpPr/>
          <p:nvPr/>
        </p:nvSpPr>
        <p:spPr>
          <a:xfrm>
            <a:off x="3446188" y="2444648"/>
            <a:ext cx="1302783" cy="45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Verdana" panose="020B0604030504040204" pitchFamily="34" charset="0"/>
                <a:ea typeface="Verdana" panose="020B0604030504040204" pitchFamily="34" charset="0"/>
              </a:rPr>
              <a:t>Train Data</a:t>
            </a:r>
            <a:endParaRPr lang="en-IN" b="1" dirty="0">
              <a:solidFill>
                <a:schemeClr val="tx1"/>
              </a:solidFill>
              <a:latin typeface="Verdana" panose="020B0604030504040204" pitchFamily="34" charset="0"/>
              <a:ea typeface="Verdana" panose="020B0604030504040204" pitchFamily="34" charset="0"/>
            </a:endParaRPr>
          </a:p>
        </p:txBody>
      </p:sp>
      <p:sp>
        <p:nvSpPr>
          <p:cNvPr id="30" name="Rounded Rectangle 29"/>
          <p:cNvSpPr/>
          <p:nvPr/>
        </p:nvSpPr>
        <p:spPr>
          <a:xfrm>
            <a:off x="3430825" y="3124188"/>
            <a:ext cx="1302783" cy="45928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29" name="TextBox 28"/>
          <p:cNvSpPr txBox="1"/>
          <p:nvPr/>
        </p:nvSpPr>
        <p:spPr>
          <a:xfrm>
            <a:off x="3478160" y="3199942"/>
            <a:ext cx="1157752" cy="307777"/>
          </a:xfrm>
          <a:prstGeom prst="rect">
            <a:avLst/>
          </a:prstGeom>
          <a:noFill/>
        </p:spPr>
        <p:txBody>
          <a:bodyPr wrap="square" rtlCol="0">
            <a:spAutoFit/>
          </a:bodyPr>
          <a:lstStyle/>
          <a:p>
            <a:r>
              <a:rPr lang="en-US" b="1" dirty="0" smtClean="0">
                <a:solidFill>
                  <a:schemeClr val="tx1"/>
                </a:solidFill>
                <a:latin typeface="Verdana" panose="020B0604030504040204" pitchFamily="34" charset="0"/>
                <a:ea typeface="Verdana" panose="020B0604030504040204" pitchFamily="34" charset="0"/>
              </a:rPr>
              <a:t>Test Data </a:t>
            </a:r>
            <a:endParaRPr lang="en-IN" b="1" dirty="0">
              <a:solidFill>
                <a:schemeClr val="tx1"/>
              </a:solidFill>
              <a:latin typeface="Verdana" panose="020B0604030504040204" pitchFamily="34" charset="0"/>
              <a:ea typeface="Verdana" panose="020B0604030504040204" pitchFamily="34" charset="0"/>
            </a:endParaRPr>
          </a:p>
        </p:txBody>
      </p:sp>
      <p:cxnSp>
        <p:nvCxnSpPr>
          <p:cNvPr id="33" name="Straight Arrow Connector 32"/>
          <p:cNvCxnSpPr/>
          <p:nvPr/>
        </p:nvCxnSpPr>
        <p:spPr>
          <a:xfrm>
            <a:off x="4748971" y="2621787"/>
            <a:ext cx="34901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ounded Rectangle 37"/>
          <p:cNvSpPr/>
          <p:nvPr/>
        </p:nvSpPr>
        <p:spPr>
          <a:xfrm>
            <a:off x="5120120" y="2281102"/>
            <a:ext cx="1302783" cy="7374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cxnSp>
        <p:nvCxnSpPr>
          <p:cNvPr id="40" name="Straight Connector 39"/>
          <p:cNvCxnSpPr>
            <a:stCxn id="30" idx="3"/>
          </p:cNvCxnSpPr>
          <p:nvPr/>
        </p:nvCxnSpPr>
        <p:spPr>
          <a:xfrm>
            <a:off x="4733608" y="3353831"/>
            <a:ext cx="806235" cy="0"/>
          </a:xfrm>
          <a:prstGeom prst="line">
            <a:avLst/>
          </a:prstGeom>
        </p:spPr>
        <p:style>
          <a:lnRef idx="1">
            <a:schemeClr val="dk1"/>
          </a:lnRef>
          <a:fillRef idx="0">
            <a:schemeClr val="dk1"/>
          </a:fillRef>
          <a:effectRef idx="0">
            <a:schemeClr val="dk1"/>
          </a:effectRef>
          <a:fontRef idx="minor">
            <a:schemeClr val="tx1"/>
          </a:fontRef>
        </p:style>
      </p:cxnSp>
      <p:cxnSp>
        <p:nvCxnSpPr>
          <p:cNvPr id="45" name="Straight Arrow Connector 44"/>
          <p:cNvCxnSpPr/>
          <p:nvPr/>
        </p:nvCxnSpPr>
        <p:spPr>
          <a:xfrm flipV="1">
            <a:off x="5544758" y="3060738"/>
            <a:ext cx="0" cy="278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Connector 48"/>
          <p:cNvCxnSpPr/>
          <p:nvPr/>
        </p:nvCxnSpPr>
        <p:spPr>
          <a:xfrm>
            <a:off x="6422903" y="2674291"/>
            <a:ext cx="432616" cy="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a:xfrm>
            <a:off x="6855519" y="2344231"/>
            <a:ext cx="0" cy="74158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V="1">
            <a:off x="6855519" y="2339690"/>
            <a:ext cx="403118" cy="9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flipV="1">
            <a:off x="6855519" y="3073476"/>
            <a:ext cx="403118" cy="9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TextBox 46"/>
          <p:cNvSpPr txBox="1"/>
          <p:nvPr/>
        </p:nvSpPr>
        <p:spPr>
          <a:xfrm>
            <a:off x="5088175" y="2380714"/>
            <a:ext cx="1469931" cy="523220"/>
          </a:xfrm>
          <a:prstGeom prst="rect">
            <a:avLst/>
          </a:prstGeom>
          <a:noFill/>
        </p:spPr>
        <p:txBody>
          <a:bodyPr wrap="square" rtlCol="0">
            <a:spAutoFit/>
          </a:bodyPr>
          <a:lstStyle/>
          <a:p>
            <a:r>
              <a:rPr lang="en-US" b="1" dirty="0" smtClean="0"/>
              <a:t>Classification model</a:t>
            </a:r>
            <a:endParaRPr lang="en-IN" b="1" dirty="0"/>
          </a:p>
        </p:txBody>
      </p:sp>
      <p:sp>
        <p:nvSpPr>
          <p:cNvPr id="48" name="Rounded Rectangle 47"/>
          <p:cNvSpPr/>
          <p:nvPr/>
        </p:nvSpPr>
        <p:spPr>
          <a:xfrm>
            <a:off x="7258636" y="2085085"/>
            <a:ext cx="1666530" cy="59125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a:p>
        </p:txBody>
      </p:sp>
      <p:sp>
        <p:nvSpPr>
          <p:cNvPr id="55" name="Rounded Rectangle 54"/>
          <p:cNvSpPr/>
          <p:nvPr/>
        </p:nvSpPr>
        <p:spPr>
          <a:xfrm>
            <a:off x="7258636" y="2832285"/>
            <a:ext cx="1666530" cy="591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53" name="TextBox 52"/>
          <p:cNvSpPr txBox="1"/>
          <p:nvPr/>
        </p:nvSpPr>
        <p:spPr>
          <a:xfrm>
            <a:off x="7455223" y="2126592"/>
            <a:ext cx="1469944" cy="523220"/>
          </a:xfrm>
          <a:prstGeom prst="rect">
            <a:avLst/>
          </a:prstGeom>
          <a:noFill/>
        </p:spPr>
        <p:txBody>
          <a:bodyPr wrap="square" rtlCol="0">
            <a:spAutoFit/>
          </a:bodyPr>
          <a:lstStyle/>
          <a:p>
            <a:r>
              <a:rPr lang="en-US" b="1" dirty="0" smtClean="0">
                <a:latin typeface="Verdana" panose="020B0604030504040204" pitchFamily="34" charset="0"/>
                <a:ea typeface="Verdana" panose="020B0604030504040204" pitchFamily="34" charset="0"/>
              </a:rPr>
              <a:t>Increasing inflation</a:t>
            </a:r>
            <a:endParaRPr lang="en-IN" b="1" dirty="0">
              <a:latin typeface="Verdana" panose="020B0604030504040204" pitchFamily="34" charset="0"/>
              <a:ea typeface="Verdana" panose="020B0604030504040204" pitchFamily="34" charset="0"/>
            </a:endParaRPr>
          </a:p>
        </p:txBody>
      </p:sp>
      <p:sp>
        <p:nvSpPr>
          <p:cNvPr id="54" name="TextBox 53"/>
          <p:cNvSpPr txBox="1"/>
          <p:nvPr/>
        </p:nvSpPr>
        <p:spPr>
          <a:xfrm>
            <a:off x="7438680" y="2875806"/>
            <a:ext cx="1396200" cy="523220"/>
          </a:xfrm>
          <a:prstGeom prst="rect">
            <a:avLst/>
          </a:prstGeom>
          <a:noFill/>
        </p:spPr>
        <p:txBody>
          <a:bodyPr wrap="square" rtlCol="0">
            <a:spAutoFit/>
          </a:bodyPr>
          <a:lstStyle/>
          <a:p>
            <a:r>
              <a:rPr lang="en-US" b="1" dirty="0" smtClean="0">
                <a:latin typeface="Verdana" panose="020B0604030504040204" pitchFamily="34" charset="0"/>
                <a:ea typeface="Verdana" panose="020B0604030504040204" pitchFamily="34" charset="0"/>
              </a:rPr>
              <a:t>Decreasing Inflation</a:t>
            </a:r>
            <a:endParaRPr lang="en-IN" b="1" dirty="0">
              <a:latin typeface="Verdana" panose="020B0604030504040204" pitchFamily="34" charset="0"/>
              <a:ea typeface="Verdana" panose="020B0604030504040204" pitchFamily="34" charset="0"/>
            </a:endParaRP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1366" y="1778524"/>
            <a:ext cx="717759" cy="638700"/>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6543" y="1663570"/>
            <a:ext cx="1023342" cy="781078"/>
          </a:xfrm>
          <a:prstGeom prst="rect">
            <a:avLst/>
          </a:prstGeom>
        </p:spPr>
      </p:pic>
      <p:sp>
        <p:nvSpPr>
          <p:cNvPr id="58" name="TextBox 57"/>
          <p:cNvSpPr txBox="1"/>
          <p:nvPr/>
        </p:nvSpPr>
        <p:spPr>
          <a:xfrm>
            <a:off x="1366375" y="3446955"/>
            <a:ext cx="1681312" cy="307777"/>
          </a:xfrm>
          <a:prstGeom prst="rect">
            <a:avLst/>
          </a:prstGeom>
          <a:noFill/>
        </p:spPr>
        <p:txBody>
          <a:bodyPr wrap="square" rtlCol="0">
            <a:spAutoFit/>
          </a:bodyPr>
          <a:lstStyle/>
          <a:p>
            <a:r>
              <a:rPr lang="en-IN" dirty="0"/>
              <a:t>Preprocessing</a:t>
            </a:r>
          </a:p>
        </p:txBody>
      </p:sp>
      <p:pic>
        <p:nvPicPr>
          <p:cNvPr id="1030" name="Picture 6" descr="https://tse4.mm.bing.net/th?id=OIP.7sWPHfn4fQ3PA906QOLjIwAAAA&amp;pid=Api&amp;P=0&amp;h=18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3216" y="1070311"/>
            <a:ext cx="1544471" cy="4516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amueller.github.io/sklearn_014_015_pydata/sklearn-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0262" y="1486582"/>
            <a:ext cx="1666764" cy="669184"/>
          </a:xfrm>
          <a:prstGeom prst="rect">
            <a:avLst/>
          </a:prstGeom>
          <a:noFill/>
          <a:extLst>
            <a:ext uri="{909E8E84-426E-40DD-AFC4-6F175D3DCCD1}">
              <a14:hiddenFill xmlns:a14="http://schemas.microsoft.com/office/drawing/2010/main">
                <a:solidFill>
                  <a:srgbClr val="FFFFFF"/>
                </a:solidFill>
              </a14:hiddenFill>
            </a:ext>
          </a:extLst>
        </p:spPr>
      </p:pic>
      <p:pic>
        <p:nvPicPr>
          <p:cNvPr id="61" name="Audio 6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258709938"/>
      </p:ext>
    </p:extLst>
  </p:cSld>
  <p:clrMapOvr>
    <a:masterClrMapping/>
  </p:clrMapOvr>
  <mc:AlternateContent xmlns:mc="http://schemas.openxmlformats.org/markup-compatibility/2006" xmlns:p14="http://schemas.microsoft.com/office/powerpoint/2010/main">
    <mc:Choice Requires="p14">
      <p:transition spd="slow" p14:dur="2000" advTm="4362"/>
    </mc:Choice>
    <mc:Fallback xmlns="">
      <p:transition spd="slow" advTm="4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613" y="432619"/>
            <a:ext cx="5781368" cy="738664"/>
          </a:xfrm>
          <a:prstGeom prst="rect">
            <a:avLst/>
          </a:prstGeom>
          <a:noFill/>
        </p:spPr>
        <p:txBody>
          <a:bodyPr wrap="square" rtlCol="0">
            <a:spAutoFit/>
          </a:bodyPr>
          <a:lstStyle/>
          <a:p>
            <a:r>
              <a:rPr lang="en-US" sz="2800" b="1" dirty="0" smtClean="0">
                <a:solidFill>
                  <a:srgbClr val="C00000"/>
                </a:solidFill>
                <a:latin typeface="Verdana" panose="020B0604030504040204" pitchFamily="34" charset="0"/>
                <a:ea typeface="Verdana" panose="020B0604030504040204" pitchFamily="34" charset="0"/>
              </a:rPr>
              <a:t>Model </a:t>
            </a:r>
            <a:r>
              <a:rPr lang="en-US" sz="2800" b="1" dirty="0">
                <a:solidFill>
                  <a:srgbClr val="C00000"/>
                </a:solidFill>
                <a:latin typeface="Verdana" panose="020B0604030504040204" pitchFamily="34" charset="0"/>
                <a:ea typeface="Verdana" panose="020B0604030504040204" pitchFamily="34" charset="0"/>
              </a:rPr>
              <a:t>Deployment</a:t>
            </a:r>
            <a:endParaRPr lang="en-IN" sz="2800" b="1" dirty="0">
              <a:solidFill>
                <a:srgbClr val="C00000"/>
              </a:solidFill>
              <a:latin typeface="Verdana" panose="020B0604030504040204" pitchFamily="34" charset="0"/>
              <a:ea typeface="Verdana" panose="020B0604030504040204" pitchFamily="34" charset="0"/>
            </a:endParaRPr>
          </a:p>
          <a:p>
            <a:endParaRPr lang="en-IN" dirty="0"/>
          </a:p>
        </p:txBody>
      </p:sp>
      <p:sp>
        <p:nvSpPr>
          <p:cNvPr id="5" name="TextBox 4"/>
          <p:cNvSpPr txBox="1"/>
          <p:nvPr/>
        </p:nvSpPr>
        <p:spPr>
          <a:xfrm>
            <a:off x="580103" y="1535077"/>
            <a:ext cx="7089058"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Deployed the application using </a:t>
            </a:r>
            <a:r>
              <a:rPr lang="en-US" sz="1600" dirty="0" smtClean="0"/>
              <a:t>Flask </a:t>
            </a:r>
          </a:p>
          <a:p>
            <a:r>
              <a:rPr lang="en-US" sz="1600" dirty="0" smtClean="0"/>
              <a:t>             </a:t>
            </a:r>
          </a:p>
          <a:p>
            <a:r>
              <a:rPr lang="en-US" sz="1600" dirty="0"/>
              <a:t> </a:t>
            </a:r>
            <a:r>
              <a:rPr lang="en-US" sz="1600" dirty="0" smtClean="0"/>
              <a:t>        Open-source </a:t>
            </a:r>
            <a:r>
              <a:rPr lang="en-US" sz="1600" dirty="0"/>
              <a:t>app framework for Machine Learning and Data Science</a:t>
            </a:r>
            <a:endParaRPr lang="en-IN" sz="1600" dirty="0"/>
          </a:p>
        </p:txBody>
      </p:sp>
      <p:sp>
        <p:nvSpPr>
          <p:cNvPr id="6" name="Rounded Rectangle 5"/>
          <p:cNvSpPr/>
          <p:nvPr/>
        </p:nvSpPr>
        <p:spPr>
          <a:xfrm>
            <a:off x="196645" y="2910346"/>
            <a:ext cx="2674374" cy="117003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b="1" dirty="0"/>
          </a:p>
        </p:txBody>
      </p:sp>
      <p:sp>
        <p:nvSpPr>
          <p:cNvPr id="7" name="Rounded Rectangle 6"/>
          <p:cNvSpPr/>
          <p:nvPr/>
        </p:nvSpPr>
        <p:spPr>
          <a:xfrm>
            <a:off x="3234813" y="2910346"/>
            <a:ext cx="2674374" cy="1170039"/>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8" name="Rounded Rectangle 7"/>
          <p:cNvSpPr/>
          <p:nvPr/>
        </p:nvSpPr>
        <p:spPr>
          <a:xfrm>
            <a:off x="6272981" y="2910346"/>
            <a:ext cx="2674374" cy="117003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IN"/>
          </a:p>
        </p:txBody>
      </p:sp>
      <p:sp>
        <p:nvSpPr>
          <p:cNvPr id="10" name="Plus 9"/>
          <p:cNvSpPr/>
          <p:nvPr/>
        </p:nvSpPr>
        <p:spPr>
          <a:xfrm>
            <a:off x="2861187" y="3323300"/>
            <a:ext cx="373626" cy="344129"/>
          </a:xfrm>
          <a:prstGeom prst="mathPlu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Equal 11"/>
          <p:cNvSpPr/>
          <p:nvPr/>
        </p:nvSpPr>
        <p:spPr>
          <a:xfrm>
            <a:off x="5909187" y="3286964"/>
            <a:ext cx="363794" cy="380465"/>
          </a:xfrm>
          <a:prstGeom prst="mathEqual">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solidFill>
                <a:schemeClr val="tx1"/>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37" y="3021256"/>
            <a:ext cx="2256504" cy="809677"/>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4142" y="3097161"/>
            <a:ext cx="2458064" cy="891644"/>
          </a:xfrm>
          <a:prstGeom prst="rect">
            <a:avLst/>
          </a:prstGeom>
        </p:spPr>
      </p:pic>
      <p:sp>
        <p:nvSpPr>
          <p:cNvPr id="16" name="TextBox 15"/>
          <p:cNvSpPr txBox="1"/>
          <p:nvPr/>
        </p:nvSpPr>
        <p:spPr>
          <a:xfrm>
            <a:off x="6272981" y="3172198"/>
            <a:ext cx="2674374" cy="707886"/>
          </a:xfrm>
          <a:prstGeom prst="rect">
            <a:avLst/>
          </a:prstGeom>
          <a:noFill/>
        </p:spPr>
        <p:txBody>
          <a:bodyPr wrap="square" rtlCol="0">
            <a:spAutoFit/>
          </a:bodyPr>
          <a:lstStyle/>
          <a:p>
            <a:pPr algn="ctr"/>
            <a:r>
              <a:rPr lang="en-US" sz="2000" b="1" dirty="0" smtClean="0">
                <a:latin typeface="Verdana" panose="020B0604030504040204" pitchFamily="34" charset="0"/>
                <a:ea typeface="Verdana" panose="020B0604030504040204" pitchFamily="34" charset="0"/>
              </a:rPr>
              <a:t>Deployed Application</a:t>
            </a:r>
            <a:endParaRPr lang="en-IN" sz="2000" b="1" dirty="0">
              <a:latin typeface="Verdana" panose="020B0604030504040204" pitchFamily="34" charset="0"/>
              <a:ea typeface="Verdana" panose="020B0604030504040204" pitchFamily="34" charset="0"/>
            </a:endParaRPr>
          </a:p>
        </p:txBody>
      </p:sp>
      <p:sp>
        <p:nvSpPr>
          <p:cNvPr id="17" name="TextBox 16"/>
          <p:cNvSpPr txBox="1"/>
          <p:nvPr/>
        </p:nvSpPr>
        <p:spPr>
          <a:xfrm>
            <a:off x="1804219" y="4280542"/>
            <a:ext cx="5751871" cy="307777"/>
          </a:xfrm>
          <a:prstGeom prst="rect">
            <a:avLst/>
          </a:prstGeom>
          <a:noFill/>
        </p:spPr>
        <p:txBody>
          <a:bodyPr wrap="square" rtlCol="0">
            <a:spAutoFit/>
          </a:bodyPr>
          <a:lstStyle/>
          <a:p>
            <a:r>
              <a:rPr lang="en-IN" dirty="0" smtClean="0">
                <a:solidFill>
                  <a:schemeClr val="accent1"/>
                </a:solidFill>
                <a:hlinkClick r:id="rId6"/>
              </a:rPr>
              <a:t>https://github.com/Team6/DS</a:t>
            </a:r>
            <a:endParaRPr lang="en-IN" dirty="0">
              <a:solidFill>
                <a:schemeClr val="accent1"/>
              </a:solidFill>
            </a:endParaRPr>
          </a:p>
        </p:txBody>
      </p:sp>
      <p:sp>
        <p:nvSpPr>
          <p:cNvPr id="18" name="TextBox 17"/>
          <p:cNvSpPr txBox="1"/>
          <p:nvPr/>
        </p:nvSpPr>
        <p:spPr>
          <a:xfrm>
            <a:off x="408037" y="4290157"/>
            <a:ext cx="1396182" cy="307777"/>
          </a:xfrm>
          <a:prstGeom prst="rect">
            <a:avLst/>
          </a:prstGeom>
          <a:noFill/>
        </p:spPr>
        <p:txBody>
          <a:bodyPr wrap="square" rtlCol="0">
            <a:spAutoFit/>
          </a:bodyPr>
          <a:lstStyle/>
          <a:p>
            <a:r>
              <a:rPr lang="en-US" dirty="0" smtClean="0"/>
              <a:t>GitHub link:-</a:t>
            </a:r>
            <a:endParaRPr lang="en-IN"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359422868"/>
      </p:ext>
    </p:extLst>
  </p:cSld>
  <p:clrMapOvr>
    <a:masterClrMapping/>
  </p:clrMapOvr>
  <mc:AlternateContent xmlns:mc="http://schemas.openxmlformats.org/markup-compatibility/2006" xmlns:p14="http://schemas.microsoft.com/office/powerpoint/2010/main">
    <mc:Choice Requires="p14">
      <p:transition spd="slow" p14:dur="2000" advTm="18450"/>
    </mc:Choice>
    <mc:Fallback xmlns="">
      <p:transition spd="slow" advTm="18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924702" y="448754"/>
            <a:ext cx="3194700" cy="481200"/>
          </a:xfrm>
        </p:spPr>
        <p:txBody>
          <a:bodyPr/>
          <a:lstStyle/>
          <a:p>
            <a:r>
              <a:rPr lang="en-US" sz="2800" b="1" dirty="0" smtClean="0">
                <a:solidFill>
                  <a:srgbClr val="C00000"/>
                </a:solidFill>
                <a:latin typeface="Verdana" panose="020B0604030504040204" pitchFamily="34" charset="0"/>
                <a:ea typeface="Verdana" panose="020B0604030504040204" pitchFamily="34" charset="0"/>
              </a:rPr>
              <a:t>Conclusion</a:t>
            </a:r>
            <a:endParaRPr lang="en-IN" sz="2800" b="1" dirty="0">
              <a:solidFill>
                <a:srgbClr val="C00000"/>
              </a:solidFill>
              <a:latin typeface="Verdana" panose="020B0604030504040204" pitchFamily="34" charset="0"/>
              <a:ea typeface="Verdana" panose="020B0604030504040204" pitchFamily="34" charset="0"/>
            </a:endParaRPr>
          </a:p>
        </p:txBody>
      </p:sp>
      <p:sp>
        <p:nvSpPr>
          <p:cNvPr id="4" name="TextBox 3"/>
          <p:cNvSpPr txBox="1"/>
          <p:nvPr/>
        </p:nvSpPr>
        <p:spPr>
          <a:xfrm>
            <a:off x="122394" y="1288605"/>
            <a:ext cx="4828844" cy="2862322"/>
          </a:xfrm>
          <a:prstGeom prst="rect">
            <a:avLst/>
          </a:prstGeom>
          <a:noFill/>
        </p:spPr>
        <p:txBody>
          <a:bodyPr wrap="square" rtlCol="0">
            <a:spAutoFit/>
          </a:bodyPr>
          <a:lstStyle/>
          <a:p>
            <a:pPr algn="ctr"/>
            <a:r>
              <a:rPr lang="en-US" sz="1800" dirty="0"/>
              <a:t>In conclusion, this project marks a testament to the power of data-driven decision-making. By meticulously analyzing, modeling, and visualizing our data, we've not only gained profound insights into </a:t>
            </a:r>
            <a:r>
              <a:rPr lang="en-US" sz="1800" dirty="0" smtClean="0"/>
              <a:t>global </a:t>
            </a:r>
            <a:r>
              <a:rPr lang="en-US" sz="1800" dirty="0"/>
              <a:t>inflation but also developed a robust predictive model. Through seamless deployment and continuous monitoring, we've ensured that these insights translate into actionable value for stakeholders. </a:t>
            </a:r>
            <a:endParaRPr lang="en-IN" sz="1800" dirty="0"/>
          </a:p>
        </p:txBody>
      </p:sp>
      <p:pic>
        <p:nvPicPr>
          <p:cNvPr id="251" name="Picture 250"/>
          <p:cNvPicPr>
            <a:picLocks noChangeAspect="1"/>
          </p:cNvPicPr>
          <p:nvPr/>
        </p:nvPicPr>
        <p:blipFill>
          <a:blip r:embed="rId4"/>
          <a:stretch>
            <a:fillRect/>
          </a:stretch>
        </p:blipFill>
        <p:spPr>
          <a:xfrm>
            <a:off x="5202620" y="1288605"/>
            <a:ext cx="3941379" cy="323895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700824173"/>
      </p:ext>
    </p:extLst>
  </p:cSld>
  <p:clrMapOvr>
    <a:masterClrMapping/>
  </p:clrMapOvr>
  <mc:AlternateContent xmlns:mc="http://schemas.openxmlformats.org/markup-compatibility/2006">
    <mc:Choice xmlns:p14="http://schemas.microsoft.com/office/powerpoint/2010/main" Requires="p14">
      <p:transition spd="slow" p14:dur="2000" advTm="26668"/>
    </mc:Choice>
    <mc:Fallback>
      <p:transition spd="slow" advTm="26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144928915"/>
      </p:ext>
    </p:extLst>
  </p:cSld>
  <p:clrMapOvr>
    <a:masterClrMapping/>
  </p:clrMapOvr>
  <mc:AlternateContent xmlns:mc="http://schemas.openxmlformats.org/markup-compatibility/2006">
    <mc:Choice xmlns:p14="http://schemas.microsoft.com/office/powerpoint/2010/main" Requires="p14">
      <p:transition spd="slow" p14:dur="2000" advTm="2153"/>
    </mc:Choice>
    <mc:Fallback>
      <p:transition spd="slow" advTm="2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0" y="1255"/>
            <a:ext cx="9144000" cy="514099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085140576"/>
      </p:ext>
    </p:extLst>
  </p:cSld>
  <p:clrMapOvr>
    <a:masterClrMapping/>
  </p:clrMapOvr>
  <mc:AlternateContent xmlns:mc="http://schemas.openxmlformats.org/markup-compatibility/2006" xmlns:p14="http://schemas.microsoft.com/office/powerpoint/2010/main">
    <mc:Choice Requires="p14">
      <p:transition spd="slow" p14:dur="2000" advTm="2381"/>
    </mc:Choice>
    <mc:Fallback xmlns="">
      <p:transition spd="slow" advTm="2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420"/>
        <p:cNvGrpSpPr/>
        <p:nvPr/>
      </p:nvGrpSpPr>
      <p:grpSpPr>
        <a:xfrm>
          <a:off x="0" y="0"/>
          <a:ext cx="0" cy="0"/>
          <a:chOff x="0" y="0"/>
          <a:chExt cx="0" cy="0"/>
        </a:xfrm>
      </p:grpSpPr>
      <p:sp>
        <p:nvSpPr>
          <p:cNvPr id="421" name="Google Shape;421;p27"/>
          <p:cNvSpPr txBox="1">
            <a:spLocks noGrp="1"/>
          </p:cNvSpPr>
          <p:nvPr>
            <p:ph type="ctrTitle"/>
          </p:nvPr>
        </p:nvSpPr>
        <p:spPr>
          <a:xfrm>
            <a:off x="2563574"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smtClean="0"/>
              <a:t> </a:t>
            </a:r>
            <a:r>
              <a:rPr lang="en" sz="2800" b="1" dirty="0" smtClean="0">
                <a:solidFill>
                  <a:srgbClr val="C00000"/>
                </a:solidFill>
              </a:rPr>
              <a:t>Table of content           </a:t>
            </a:r>
            <a:endParaRPr sz="2800" b="1" dirty="0">
              <a:solidFill>
                <a:srgbClr val="C00000"/>
              </a:solidFill>
            </a:endParaRPr>
          </a:p>
        </p:txBody>
      </p:sp>
      <p:sp>
        <p:nvSpPr>
          <p:cNvPr id="4" name="TextBox 3"/>
          <p:cNvSpPr txBox="1"/>
          <p:nvPr/>
        </p:nvSpPr>
        <p:spPr>
          <a:xfrm>
            <a:off x="168065" y="697900"/>
            <a:ext cx="8313682"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Verdana" panose="020B0604030504040204" pitchFamily="34" charset="0"/>
                <a:ea typeface="Verdana" panose="020B0604030504040204" pitchFamily="34" charset="0"/>
              </a:rPr>
              <a:t>Abstract</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smtClean="0">
                <a:latin typeface="Verdana" panose="020B0604030504040204" pitchFamily="34" charset="0"/>
                <a:ea typeface="Verdana" panose="020B0604030504040204" pitchFamily="34" charset="0"/>
              </a:rPr>
              <a:t>Challenges</a:t>
            </a: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smtClean="0">
                <a:latin typeface="Verdana" panose="020B0604030504040204" pitchFamily="34" charset="0"/>
                <a:ea typeface="Verdana" panose="020B0604030504040204" pitchFamily="34" charset="0"/>
              </a:rPr>
              <a:t>Objectives</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smtClean="0">
                <a:latin typeface="Verdana" panose="020B0604030504040204" pitchFamily="34" charset="0"/>
                <a:ea typeface="Verdana" panose="020B0604030504040204" pitchFamily="34" charset="0"/>
              </a:rPr>
              <a:t>Project plan</a:t>
            </a: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smtClean="0">
                <a:latin typeface="Verdana" panose="020B0604030504040204" pitchFamily="34" charset="0"/>
                <a:ea typeface="Verdana" panose="020B0604030504040204" pitchFamily="34" charset="0"/>
              </a:rPr>
              <a:t>Dataset</a:t>
            </a:r>
          </a:p>
          <a:p>
            <a:pPr marL="285750" indent="-285750">
              <a:buFont typeface="Arial" panose="020B0604020202020204" pitchFamily="34" charset="0"/>
              <a:buChar char="•"/>
            </a:pP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a:latin typeface="Verdana" panose="020B0604030504040204" pitchFamily="34" charset="0"/>
                <a:ea typeface="Verdana" panose="020B0604030504040204" pitchFamily="34" charset="0"/>
              </a:rPr>
              <a:t>D</a:t>
            </a:r>
            <a:r>
              <a:rPr lang="en-IN" sz="1600" dirty="0" smtClean="0">
                <a:latin typeface="Verdana" panose="020B0604030504040204" pitchFamily="34" charset="0"/>
                <a:ea typeface="Verdana" panose="020B0604030504040204" pitchFamily="34" charset="0"/>
              </a:rPr>
              <a:t>ata pre-processing</a:t>
            </a:r>
          </a:p>
          <a:p>
            <a:pPr marL="285750" indent="-285750">
              <a:buFont typeface="Arial" panose="020B0604020202020204" pitchFamily="34" charset="0"/>
              <a:buChar char="•"/>
            </a:pP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smtClean="0">
                <a:latin typeface="Verdana" panose="020B0604030504040204" pitchFamily="34" charset="0"/>
                <a:ea typeface="Verdana" panose="020B0604030504040204" pitchFamily="34" charset="0"/>
              </a:rPr>
              <a:t>Exploratory data analysis(EDA)</a:t>
            </a:r>
          </a:p>
          <a:p>
            <a:pPr marL="285750" indent="-285750">
              <a:buFont typeface="Arial" panose="020B0604020202020204" pitchFamily="34" charset="0"/>
              <a:buChar char="•"/>
            </a:pPr>
            <a:endParaRPr lang="en-US"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US" sz="1600" dirty="0" smtClean="0">
                <a:latin typeface="Verdana" panose="020B0604030504040204" pitchFamily="34" charset="0"/>
                <a:ea typeface="Verdana" panose="020B0604030504040204" pitchFamily="34" charset="0"/>
              </a:rPr>
              <a:t>Model Deployment</a:t>
            </a:r>
            <a:endParaRPr lang="en-IN" sz="16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endParaRPr lang="en-IN" sz="1600" dirty="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1600" dirty="0" smtClean="0">
                <a:latin typeface="Verdana" panose="020B0604030504040204" pitchFamily="34" charset="0"/>
                <a:ea typeface="Verdana" panose="020B0604030504040204" pitchFamily="34" charset="0"/>
              </a:rPr>
              <a:t>CONCLUSION</a:t>
            </a:r>
            <a:r>
              <a:rPr lang="en-IN" sz="1600" dirty="0">
                <a:latin typeface="Verdana" panose="020B0604030504040204" pitchFamily="34" charset="0"/>
                <a:ea typeface="Verdana" panose="020B0604030504040204" pitchFamily="34" charset="0"/>
              </a:rPr>
              <a:t> </a:t>
            </a:r>
            <a:endParaRPr lang="en-IN" sz="1600" dirty="0" smtClean="0">
              <a:latin typeface="Verdana" panose="020B0604030504040204" pitchFamily="34" charset="0"/>
              <a:ea typeface="Verdana" panose="020B0604030504040204" pitchFamily="34" charset="0"/>
            </a:endParaRPr>
          </a:p>
        </p:txBody>
      </p:sp>
      <p:grpSp>
        <p:nvGrpSpPr>
          <p:cNvPr id="7" name="Google Shape;6747;p54"/>
          <p:cNvGrpSpPr/>
          <p:nvPr/>
        </p:nvGrpSpPr>
        <p:grpSpPr>
          <a:xfrm>
            <a:off x="4208206" y="1415845"/>
            <a:ext cx="4497749" cy="2558168"/>
            <a:chOff x="4714886" y="3271938"/>
            <a:chExt cx="1202721" cy="709241"/>
          </a:xfrm>
        </p:grpSpPr>
        <p:grpSp>
          <p:nvGrpSpPr>
            <p:cNvPr id="8" name="Google Shape;6748;p54"/>
            <p:cNvGrpSpPr/>
            <p:nvPr/>
          </p:nvGrpSpPr>
          <p:grpSpPr>
            <a:xfrm>
              <a:off x="4714886" y="3271938"/>
              <a:ext cx="1202721" cy="709241"/>
              <a:chOff x="2514225" y="4239175"/>
              <a:chExt cx="2084800" cy="1229400"/>
            </a:xfrm>
          </p:grpSpPr>
          <p:sp>
            <p:nvSpPr>
              <p:cNvPr id="47" name="Google Shape;6749;p54"/>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750;p54"/>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51;p54"/>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52;p54"/>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53;p54"/>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54;p54"/>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55;p54"/>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6;p54"/>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57;p54"/>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58;p54"/>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59;p54"/>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60;p54"/>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761;p54"/>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762;p54"/>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763;p54"/>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764;p54"/>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765;p54"/>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766;p54"/>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767;p54"/>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768;p54"/>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69;p54"/>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770;p54"/>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771;p54"/>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772;p54"/>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773;p54"/>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774;p54"/>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775;p54"/>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776;p54"/>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777;p54"/>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778;p54"/>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779;p54"/>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780;p54"/>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781;p54"/>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782;p54"/>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783;p54"/>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784;p54"/>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785;p54"/>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786;p54"/>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787;p54"/>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788;p54"/>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789;p54"/>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790;p54"/>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791;p54"/>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792;p54"/>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793;p54"/>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794;p54"/>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795;p54"/>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796;p54"/>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797;p54"/>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798;p54"/>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799;p54"/>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800;p54"/>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801;p54"/>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802;p54"/>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803;p54"/>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804;p54"/>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805;p54"/>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806;p54"/>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807;p54"/>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808;p54"/>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809;p54"/>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810;p54"/>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811;p54"/>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812;p54"/>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813;p54"/>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814;p54"/>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815;p54"/>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816;p54"/>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817;p54"/>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818;p54"/>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819;p54"/>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820;p54"/>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821;p54"/>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822;p54"/>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823;p54"/>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824;p54"/>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825;p54"/>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826;p54"/>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827;p54"/>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828;p54"/>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829;p54"/>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830;p54"/>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831;p54"/>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832;p54"/>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833;p54"/>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834;p54"/>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835;p54"/>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836;p54"/>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837;p54"/>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838;p54"/>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839;p54"/>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840;p54"/>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841;p54"/>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842;p54"/>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843;p54"/>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844;p54"/>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845;p54"/>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846;p54"/>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847;p54"/>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848;p54"/>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849;p54"/>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850;p54"/>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851;p54"/>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852;p54"/>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853;p54"/>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854;p54"/>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855;p54"/>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856;p54"/>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857;p54"/>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858;p54"/>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859;p54"/>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860;p54"/>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861;p54"/>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862;p54"/>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863;p54"/>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864;p54"/>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865;p54"/>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866;p54"/>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867;p54"/>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868;p54"/>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869;p54"/>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870;p54"/>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871;p54"/>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72;p54"/>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73;p54"/>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74;p54"/>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75;p54"/>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876;p54"/>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77;p54"/>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78;p54"/>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9;p54"/>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880;p54"/>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881;p54"/>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882;p54"/>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883;p54"/>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884;p54"/>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885;p54"/>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886;p54"/>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887;p54"/>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888;p54"/>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889;p54"/>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890;p54"/>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891;p54"/>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892;p54"/>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893;p54"/>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894;p54"/>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895;p54"/>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896;p54"/>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897;p54"/>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898;p54"/>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899;p54"/>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900;p54"/>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901;p54"/>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902;p54"/>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903;p54"/>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904;p54"/>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905;p54"/>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906;p54"/>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907;p54"/>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908;p54"/>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909;p54"/>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910;p54"/>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911;p54"/>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912;p54"/>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913;p54"/>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914;p54"/>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915;p54"/>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916;p54"/>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917;p54"/>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918;p54"/>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919;p54"/>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920;p54"/>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921;p54"/>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922;p54"/>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923;p54"/>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924;p54"/>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925;p54"/>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926;p54"/>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927;p54"/>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928;p54"/>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929;p54"/>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930;p54"/>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931;p54"/>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932;p54"/>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933;p54"/>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934;p54"/>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935;p54"/>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936;p54"/>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937;p54"/>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938;p54"/>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939;p54"/>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940;p54"/>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941;p54"/>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942;p54"/>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943;p54"/>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944;p54"/>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945;p54"/>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946;p54"/>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947;p54"/>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948;p54"/>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949;p54"/>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950;p54"/>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951;p54"/>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952;p54"/>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953;p54"/>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954;p54"/>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955;p54"/>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956;p54"/>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957;p54"/>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958;p54"/>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959;p54"/>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960;p54"/>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961;p54"/>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962;p54"/>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963;p54"/>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964;p54"/>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965;p54"/>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966;p54"/>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967;p54"/>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968;p54"/>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969;p54"/>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970;p54"/>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971;p54"/>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972;p54"/>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973;p54"/>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974;p54"/>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975;p54"/>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976;p54"/>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977;p54"/>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978;p54"/>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979;p54"/>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980;p54"/>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981;p54"/>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982;p54"/>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983;p54"/>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984;p54"/>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985;p54"/>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986;p54"/>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987;p54"/>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988;p54"/>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989;p54"/>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990;p54"/>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6991;p54"/>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6992;p54"/>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6993;p54"/>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6994;p54"/>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6995;p54"/>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6996;p54"/>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6997;p54"/>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6998;p54"/>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6999;p54"/>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000;p54"/>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001;p54"/>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002;p54"/>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003;p54"/>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004;p54"/>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005;p54"/>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006;p54"/>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7007;p54"/>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008;p54"/>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7009;p54"/>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7010;p54"/>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7011;p54"/>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7012;p54"/>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7013;p54"/>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7014;p54"/>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7015;p54"/>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7016;p54"/>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7017;p54"/>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7018;p54"/>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7019;p54"/>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7020;p54"/>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7021;p54"/>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7022;p54"/>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023;p54"/>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024;p54"/>
            <p:cNvGrpSpPr/>
            <p:nvPr/>
          </p:nvGrpSpPr>
          <p:grpSpPr>
            <a:xfrm>
              <a:off x="4851510" y="3282978"/>
              <a:ext cx="1028757" cy="669305"/>
              <a:chOff x="2732000" y="1526850"/>
              <a:chExt cx="1783250" cy="1160175"/>
            </a:xfrm>
          </p:grpSpPr>
          <p:sp>
            <p:nvSpPr>
              <p:cNvPr id="11" name="Google Shape;7025;p54"/>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026;p54"/>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027;p54"/>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028;p54"/>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029;p54"/>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030;p54"/>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031;p54"/>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032;p54"/>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33;p54"/>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034;p54"/>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035;p54"/>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36;p54"/>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037;p54"/>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038;p54"/>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039;p54"/>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040;p54"/>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41;p54"/>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42;p54"/>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43;p54"/>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44;p54"/>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45;p54"/>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46;p54"/>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47;p54"/>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048;p54"/>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049;p54"/>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050;p54"/>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051;p54"/>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052;p54"/>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053;p54"/>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054;p54"/>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055;p54"/>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056;p54"/>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057;p54"/>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058;p54"/>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059;p54"/>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060;p54"/>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186"/>
    </mc:Choice>
    <mc:Fallback xmlns="">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9"/>
          <p:cNvSpPr txBox="1">
            <a:spLocks noGrp="1"/>
          </p:cNvSpPr>
          <p:nvPr>
            <p:ph type="ctrTitle"/>
          </p:nvPr>
        </p:nvSpPr>
        <p:spPr>
          <a:xfrm>
            <a:off x="2208367" y="1525084"/>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b="1" dirty="0" smtClean="0">
                <a:solidFill>
                  <a:srgbClr val="C00000"/>
                </a:solidFill>
                <a:latin typeface="Verdana" panose="020B0604030504040204" pitchFamily="34" charset="0"/>
                <a:ea typeface="Verdana" panose="020B0604030504040204" pitchFamily="34" charset="0"/>
              </a:rPr>
              <a:t>Abstract</a:t>
            </a:r>
            <a:endParaRPr sz="2800" b="1" dirty="0">
              <a:solidFill>
                <a:srgbClr val="C00000"/>
              </a:solidFill>
              <a:latin typeface="Verdana" panose="020B0604030504040204" pitchFamily="34" charset="0"/>
              <a:ea typeface="Verdana" panose="020B0604030504040204" pitchFamily="34" charset="0"/>
            </a:endParaRPr>
          </a:p>
        </p:txBody>
      </p:sp>
      <p:grpSp>
        <p:nvGrpSpPr>
          <p:cNvPr id="517" name="Google Shape;517;p29"/>
          <p:cNvGrpSpPr/>
          <p:nvPr/>
        </p:nvGrpSpPr>
        <p:grpSpPr>
          <a:xfrm>
            <a:off x="4857224" y="3201746"/>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599021" y="1914198"/>
            <a:ext cx="5869293" cy="1384995"/>
          </a:xfrm>
          <a:prstGeom prst="rect">
            <a:avLst/>
          </a:prstGeom>
          <a:noFill/>
        </p:spPr>
        <p:txBody>
          <a:bodyPr wrap="square" rtlCol="0">
            <a:spAutoFit/>
          </a:bodyPr>
          <a:lstStyle/>
          <a:p>
            <a:pPr algn="ctr"/>
            <a:r>
              <a:rPr lang="en-IN" dirty="0">
                <a:latin typeface="Verdana" panose="020B0604030504040204" pitchFamily="34" charset="0"/>
                <a:ea typeface="Verdana" panose="020B0604030504040204" pitchFamily="34" charset="0"/>
              </a:rPr>
              <a:t>Food price inflation is an important metric to inform economic policy but traditional sources of consumer prices are too often produced with delay during crisis and only at  an aggregate level. This may poorly reflect the actual price trends in rural </a:t>
            </a:r>
            <a:r>
              <a:rPr lang="en-IN" dirty="0" smtClean="0">
                <a:latin typeface="Verdana" panose="020B0604030504040204" pitchFamily="34" charset="0"/>
                <a:ea typeface="Verdana" panose="020B0604030504040204" pitchFamily="34" charset="0"/>
              </a:rPr>
              <a:t> </a:t>
            </a:r>
            <a:r>
              <a:rPr lang="en-IN" dirty="0">
                <a:latin typeface="Verdana" panose="020B0604030504040204" pitchFamily="34" charset="0"/>
                <a:ea typeface="Verdana" panose="020B0604030504040204" pitchFamily="34" charset="0"/>
              </a:rPr>
              <a:t>areas where large populations reside in fragile situation. </a:t>
            </a:r>
          </a:p>
          <a:p>
            <a:endParaRPr lang="en-IN"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505"/>
    </mc:Choice>
    <mc:Fallback xmlns="">
      <p:transition spd="slow" advTm="20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438"/>
        <p:cNvGrpSpPr/>
        <p:nvPr/>
      </p:nvGrpSpPr>
      <p:grpSpPr>
        <a:xfrm>
          <a:off x="0" y="0"/>
          <a:ext cx="0" cy="0"/>
          <a:chOff x="0" y="0"/>
          <a:chExt cx="0" cy="0"/>
        </a:xfrm>
      </p:grpSpPr>
      <p:sp>
        <p:nvSpPr>
          <p:cNvPr id="2439" name="Google Shape;2439;p41"/>
          <p:cNvSpPr/>
          <p:nvPr/>
        </p:nvSpPr>
        <p:spPr>
          <a:xfrm>
            <a:off x="807961" y="2651212"/>
            <a:ext cx="1996500" cy="901285"/>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1"/>
          <p:cNvSpPr/>
          <p:nvPr/>
        </p:nvSpPr>
        <p:spPr>
          <a:xfrm>
            <a:off x="819350" y="2636700"/>
            <a:ext cx="1996500" cy="915797"/>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43" name="Google Shape;2443;p4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a:t>
            </a:r>
            <a:endParaRPr>
              <a:solidFill>
                <a:srgbClr val="434343"/>
              </a:solidFill>
            </a:endParaRPr>
          </a:p>
        </p:txBody>
      </p:sp>
      <p:sp>
        <p:nvSpPr>
          <p:cNvPr id="2453" name="Google Shape;2453;p41"/>
          <p:cNvSpPr txBox="1">
            <a:spLocks noGrp="1"/>
          </p:cNvSpPr>
          <p:nvPr>
            <p:ph type="ctrTitle" idx="2"/>
          </p:nvPr>
        </p:nvSpPr>
        <p:spPr>
          <a:xfrm>
            <a:off x="3860651"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t>
            </a:r>
            <a:endParaRPr/>
          </a:p>
        </p:txBody>
      </p:sp>
      <p:sp>
        <p:nvSpPr>
          <p:cNvPr id="2455" name="Google Shape;2455;p41"/>
          <p:cNvSpPr txBox="1">
            <a:spLocks noGrp="1"/>
          </p:cNvSpPr>
          <p:nvPr>
            <p:ph type="ctrTitle" idx="4"/>
          </p:nvPr>
        </p:nvSpPr>
        <p:spPr>
          <a:xfrm>
            <a:off x="6721778" y="1582025"/>
            <a:ext cx="1429500" cy="79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a:t>
            </a:r>
            <a:endParaRPr dirty="0"/>
          </a:p>
        </p:txBody>
      </p:sp>
      <p:sp>
        <p:nvSpPr>
          <p:cNvPr id="2457" name="Google Shape;2457;p41"/>
          <p:cNvSpPr txBox="1">
            <a:spLocks noGrp="1"/>
          </p:cNvSpPr>
          <p:nvPr>
            <p:ph type="ctrTitle" idx="6"/>
          </p:nvPr>
        </p:nvSpPr>
        <p:spPr>
          <a:xfrm>
            <a:off x="2095451" y="704438"/>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800" b="1" dirty="0" smtClean="0">
                <a:solidFill>
                  <a:srgbClr val="C00000"/>
                </a:solidFill>
                <a:latin typeface="Verdana" panose="020B0604030504040204" pitchFamily="34" charset="0"/>
                <a:ea typeface="Verdana" panose="020B0604030504040204" pitchFamily="34" charset="0"/>
              </a:rPr>
              <a:t>Challanges</a:t>
            </a:r>
            <a:endParaRPr sz="2800" b="1" dirty="0">
              <a:solidFill>
                <a:srgbClr val="C00000"/>
              </a:solidFill>
              <a:latin typeface="Verdana" panose="020B0604030504040204" pitchFamily="34" charset="0"/>
              <a:ea typeface="Verdana" panose="020B0604030504040204" pitchFamily="34" charset="0"/>
            </a:endParaRPr>
          </a:p>
        </p:txBody>
      </p:sp>
      <p:cxnSp>
        <p:nvCxnSpPr>
          <p:cNvPr id="2444" name="Google Shape;2444;p41"/>
          <p:cNvCxnSpPr>
            <a:stCxn id="2443" idx="2"/>
            <a:endCxn id="2440" idx="0"/>
          </p:cNvCxnSpPr>
          <p:nvPr/>
        </p:nvCxnSpPr>
        <p:spPr>
          <a:xfrm flipH="1">
            <a:off x="1817600" y="2374925"/>
            <a:ext cx="75" cy="261775"/>
          </a:xfrm>
          <a:prstGeom prst="straightConnector1">
            <a:avLst/>
          </a:prstGeom>
          <a:noFill/>
          <a:ln w="9525" cap="flat" cmpd="sng">
            <a:solidFill>
              <a:srgbClr val="434343"/>
            </a:solidFill>
            <a:prstDash val="solid"/>
            <a:round/>
            <a:headEnd type="none" w="med" len="med"/>
            <a:tailEnd type="none" w="med" len="med"/>
          </a:ln>
        </p:spPr>
      </p:cxnSp>
      <p:sp>
        <p:nvSpPr>
          <p:cNvPr id="2445" name="Google Shape;2445;p41"/>
          <p:cNvSpPr/>
          <p:nvPr/>
        </p:nvSpPr>
        <p:spPr>
          <a:xfrm>
            <a:off x="3562361" y="2664662"/>
            <a:ext cx="1996500" cy="901285"/>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1"/>
          <p:cNvSpPr/>
          <p:nvPr/>
        </p:nvSpPr>
        <p:spPr>
          <a:xfrm>
            <a:off x="3573750" y="2636700"/>
            <a:ext cx="1996500" cy="915797"/>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47" name="Google Shape;2447;p41"/>
          <p:cNvCxnSpPr>
            <a:endCxn id="2446" idx="0"/>
          </p:cNvCxnSpPr>
          <p:nvPr/>
        </p:nvCxnSpPr>
        <p:spPr>
          <a:xfrm>
            <a:off x="4572000" y="2374800"/>
            <a:ext cx="0" cy="261900"/>
          </a:xfrm>
          <a:prstGeom prst="straightConnector1">
            <a:avLst/>
          </a:prstGeom>
          <a:noFill/>
          <a:ln w="9525" cap="flat" cmpd="sng">
            <a:solidFill>
              <a:srgbClr val="434343"/>
            </a:solidFill>
            <a:prstDash val="solid"/>
            <a:round/>
            <a:headEnd type="none" w="med" len="med"/>
            <a:tailEnd type="none" w="med" len="med"/>
          </a:ln>
        </p:spPr>
      </p:cxnSp>
      <p:sp>
        <p:nvSpPr>
          <p:cNvPr id="2449" name="Google Shape;2449;p41"/>
          <p:cNvSpPr/>
          <p:nvPr/>
        </p:nvSpPr>
        <p:spPr>
          <a:xfrm>
            <a:off x="6305674" y="2651211"/>
            <a:ext cx="2239235" cy="901285"/>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1"/>
          <p:cNvSpPr/>
          <p:nvPr/>
        </p:nvSpPr>
        <p:spPr>
          <a:xfrm>
            <a:off x="6328149" y="2636700"/>
            <a:ext cx="2216759" cy="915796"/>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p:cNvSpPr txBox="1"/>
          <p:nvPr/>
        </p:nvSpPr>
        <p:spPr>
          <a:xfrm>
            <a:off x="949748" y="2940709"/>
            <a:ext cx="1712925" cy="307777"/>
          </a:xfrm>
          <a:prstGeom prst="rect">
            <a:avLst/>
          </a:prstGeom>
          <a:noFill/>
        </p:spPr>
        <p:txBody>
          <a:bodyPr wrap="square" rtlCol="0">
            <a:spAutoFit/>
          </a:bodyPr>
          <a:lstStyle/>
          <a:p>
            <a:pPr algn="ctr"/>
            <a:r>
              <a:rPr lang="en-IN" b="1" dirty="0">
                <a:latin typeface="Verdana" panose="020B0604030504040204" pitchFamily="34" charset="0"/>
                <a:ea typeface="Verdana" panose="020B0604030504040204" pitchFamily="34" charset="0"/>
              </a:rPr>
              <a:t>Labour Cost</a:t>
            </a:r>
          </a:p>
        </p:txBody>
      </p:sp>
      <p:sp>
        <p:nvSpPr>
          <p:cNvPr id="12" name="TextBox 11"/>
          <p:cNvSpPr txBox="1"/>
          <p:nvPr/>
        </p:nvSpPr>
        <p:spPr>
          <a:xfrm>
            <a:off x="3860651" y="2827283"/>
            <a:ext cx="1537958" cy="738664"/>
          </a:xfrm>
          <a:prstGeom prst="rect">
            <a:avLst/>
          </a:prstGeom>
          <a:noFill/>
        </p:spPr>
        <p:txBody>
          <a:bodyPr wrap="square" rtlCol="0">
            <a:spAutoFit/>
          </a:bodyPr>
          <a:lstStyle/>
          <a:p>
            <a:r>
              <a:rPr lang="en-IN" b="1" dirty="0">
                <a:latin typeface="Verdana" panose="020B0604030504040204" pitchFamily="34" charset="0"/>
                <a:ea typeface="Verdana" panose="020B0604030504040204" pitchFamily="34" charset="0"/>
              </a:rPr>
              <a:t>Supply Chain Disruption</a:t>
            </a:r>
          </a:p>
          <a:p>
            <a:endParaRPr lang="en-IN" dirty="0"/>
          </a:p>
        </p:txBody>
      </p:sp>
      <p:sp>
        <p:nvSpPr>
          <p:cNvPr id="13" name="TextBox 12"/>
          <p:cNvSpPr txBox="1"/>
          <p:nvPr/>
        </p:nvSpPr>
        <p:spPr>
          <a:xfrm>
            <a:off x="6605984" y="2898475"/>
            <a:ext cx="1933346" cy="523220"/>
          </a:xfrm>
          <a:prstGeom prst="rect">
            <a:avLst/>
          </a:prstGeom>
          <a:noFill/>
        </p:spPr>
        <p:txBody>
          <a:bodyPr wrap="square" rtlCol="0">
            <a:spAutoFit/>
          </a:bodyPr>
          <a:lstStyle/>
          <a:p>
            <a:r>
              <a:rPr lang="en-IN" b="1" dirty="0"/>
              <a:t>Market Competition</a:t>
            </a:r>
          </a:p>
          <a:p>
            <a:endParaRPr lang="en-IN" dirty="0"/>
          </a:p>
        </p:txBody>
      </p:sp>
      <p:cxnSp>
        <p:nvCxnSpPr>
          <p:cNvPr id="36" name="Google Shape;2447;p41"/>
          <p:cNvCxnSpPr/>
          <p:nvPr/>
        </p:nvCxnSpPr>
        <p:spPr>
          <a:xfrm>
            <a:off x="7436528" y="2374800"/>
            <a:ext cx="0" cy="261900"/>
          </a:xfrm>
          <a:prstGeom prst="straightConnector1">
            <a:avLst/>
          </a:prstGeom>
          <a:noFill/>
          <a:ln w="9525" cap="flat" cmpd="sng">
            <a:solidFill>
              <a:srgbClr val="434343"/>
            </a:solidFill>
            <a:prstDash val="solid"/>
            <a:round/>
            <a:headEnd type="none" w="med" len="med"/>
            <a:tailEnd type="none" w="med" len="med"/>
          </a:ln>
        </p:spPr>
      </p:cxn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57"/>
    </mc:Choice>
    <mc:Fallback xmlns="">
      <p:transition spd="slow" advTm="5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038057" y="457300"/>
            <a:ext cx="3194700" cy="481200"/>
          </a:xfrm>
        </p:spPr>
        <p:txBody>
          <a:bodyPr/>
          <a:lstStyle/>
          <a:p>
            <a:r>
              <a:rPr lang="en-US" sz="2800" dirty="0" smtClean="0">
                <a:solidFill>
                  <a:srgbClr val="C00000"/>
                </a:solidFill>
                <a:latin typeface="Verdana" panose="020B0604030504040204" pitchFamily="34" charset="0"/>
                <a:ea typeface="Verdana" panose="020B0604030504040204" pitchFamily="34" charset="0"/>
              </a:rPr>
              <a:t>  </a:t>
            </a:r>
            <a:r>
              <a:rPr lang="en-US" sz="2800" b="1" dirty="0" smtClean="0">
                <a:solidFill>
                  <a:srgbClr val="C00000"/>
                </a:solidFill>
                <a:latin typeface="Verdana" panose="020B0604030504040204" pitchFamily="34" charset="0"/>
                <a:ea typeface="Verdana" panose="020B0604030504040204" pitchFamily="34" charset="0"/>
              </a:rPr>
              <a:t>OBJECTIVE</a:t>
            </a:r>
            <a:endParaRPr lang="en-IN" sz="2800" b="1" dirty="0">
              <a:solidFill>
                <a:srgbClr val="C00000"/>
              </a:solidFill>
              <a:latin typeface="Verdana" panose="020B0604030504040204" pitchFamily="34" charset="0"/>
              <a:ea typeface="Verdana" panose="020B0604030504040204" pitchFamily="34" charset="0"/>
            </a:endParaRPr>
          </a:p>
        </p:txBody>
      </p:sp>
      <p:sp>
        <p:nvSpPr>
          <p:cNvPr id="8" name="TextBox 7"/>
          <p:cNvSpPr txBox="1"/>
          <p:nvPr/>
        </p:nvSpPr>
        <p:spPr>
          <a:xfrm>
            <a:off x="135462" y="1337893"/>
            <a:ext cx="6264165" cy="2554545"/>
          </a:xfrm>
          <a:prstGeom prst="rect">
            <a:avLst/>
          </a:prstGeom>
          <a:noFill/>
        </p:spPr>
        <p:txBody>
          <a:bodyPr wrap="square" rtlCol="0">
            <a:spAutoFit/>
          </a:bodyPr>
          <a:lstStyle/>
          <a:p>
            <a:pPr algn="ctr"/>
            <a:r>
              <a:rPr lang="en-US" sz="2000" dirty="0"/>
              <a:t>The Monthly Food Price Inflation Analysis project seeks to examine historical data to discern trends and patterns in food prices, focusing on key drivers like supply and demand dynamics, economic indicators, and external influences. It aims to shed light on regional disparities in food price inflation while evaluating inflation rates for specific commodities within different sectors</a:t>
            </a:r>
            <a:r>
              <a:rPr lang="en-US" sz="2000" dirty="0" smtClean="0"/>
              <a:t>. </a:t>
            </a:r>
            <a:endParaRPr lang="en-IN" sz="2000" dirty="0"/>
          </a:p>
        </p:txBody>
      </p:sp>
      <p:grpSp>
        <p:nvGrpSpPr>
          <p:cNvPr id="9" name="Google Shape;3835;p48"/>
          <p:cNvGrpSpPr/>
          <p:nvPr/>
        </p:nvGrpSpPr>
        <p:grpSpPr>
          <a:xfrm>
            <a:off x="6399627" y="1839310"/>
            <a:ext cx="2544676" cy="1602580"/>
            <a:chOff x="5256025" y="1070100"/>
            <a:chExt cx="2664741" cy="1629773"/>
          </a:xfrm>
        </p:grpSpPr>
        <p:sp>
          <p:nvSpPr>
            <p:cNvPr id="10" name="Google Shape;3836;p48"/>
            <p:cNvSpPr/>
            <p:nvPr/>
          </p:nvSpPr>
          <p:spPr>
            <a:xfrm>
              <a:off x="5543830" y="1270433"/>
              <a:ext cx="325907" cy="275022"/>
            </a:xfrm>
            <a:custGeom>
              <a:avLst/>
              <a:gdLst/>
              <a:ahLst/>
              <a:cxnLst/>
              <a:rect l="l" t="t" r="r" b="b"/>
              <a:pathLst>
                <a:path w="13642" h="11512" extrusionOk="0">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37;p48"/>
            <p:cNvSpPr/>
            <p:nvPr/>
          </p:nvSpPr>
          <p:spPr>
            <a:xfrm>
              <a:off x="5456385" y="2501673"/>
              <a:ext cx="62759" cy="79076"/>
            </a:xfrm>
            <a:custGeom>
              <a:avLst/>
              <a:gdLst/>
              <a:ahLst/>
              <a:cxnLst/>
              <a:rect l="l" t="t" r="r" b="b"/>
              <a:pathLst>
                <a:path w="2627" h="3310" extrusionOk="0">
                  <a:moveTo>
                    <a:pt x="0" y="0"/>
                  </a:moveTo>
                  <a:lnTo>
                    <a:pt x="0" y="3310"/>
                  </a:lnTo>
                  <a:lnTo>
                    <a:pt x="2626" y="3310"/>
                  </a:lnTo>
                  <a:lnTo>
                    <a:pt x="2626"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38;p48"/>
            <p:cNvSpPr/>
            <p:nvPr/>
          </p:nvSpPr>
          <p:spPr>
            <a:xfrm>
              <a:off x="5543663" y="2385654"/>
              <a:ext cx="58626" cy="195086"/>
            </a:xfrm>
            <a:custGeom>
              <a:avLst/>
              <a:gdLst/>
              <a:ahLst/>
              <a:cxnLst/>
              <a:rect l="l" t="t" r="r" b="b"/>
              <a:pathLst>
                <a:path w="2454" h="8166" extrusionOk="0">
                  <a:moveTo>
                    <a:pt x="0" y="0"/>
                  </a:moveTo>
                  <a:lnTo>
                    <a:pt x="0" y="8166"/>
                  </a:lnTo>
                  <a:lnTo>
                    <a:pt x="2454" y="8166"/>
                  </a:lnTo>
                  <a:lnTo>
                    <a:pt x="245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9;p48"/>
            <p:cNvSpPr/>
            <p:nvPr/>
          </p:nvSpPr>
          <p:spPr>
            <a:xfrm>
              <a:off x="5628528" y="2462490"/>
              <a:ext cx="59176" cy="118256"/>
            </a:xfrm>
            <a:custGeom>
              <a:avLst/>
              <a:gdLst/>
              <a:ahLst/>
              <a:cxnLst/>
              <a:rect l="l" t="t" r="r" b="b"/>
              <a:pathLst>
                <a:path w="2477" h="4950" extrusionOk="0">
                  <a:moveTo>
                    <a:pt x="0" y="1"/>
                  </a:moveTo>
                  <a:lnTo>
                    <a:pt x="0" y="4950"/>
                  </a:lnTo>
                  <a:lnTo>
                    <a:pt x="2477" y="4950"/>
                  </a:lnTo>
                  <a:lnTo>
                    <a:pt x="247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40;p48"/>
            <p:cNvSpPr/>
            <p:nvPr/>
          </p:nvSpPr>
          <p:spPr>
            <a:xfrm>
              <a:off x="5713035" y="2411792"/>
              <a:ext cx="61756" cy="168950"/>
            </a:xfrm>
            <a:custGeom>
              <a:avLst/>
              <a:gdLst/>
              <a:ahLst/>
              <a:cxnLst/>
              <a:rect l="l" t="t" r="r" b="b"/>
              <a:pathLst>
                <a:path w="2585" h="7072" extrusionOk="0">
                  <a:moveTo>
                    <a:pt x="0" y="1"/>
                  </a:moveTo>
                  <a:lnTo>
                    <a:pt x="0" y="7072"/>
                  </a:lnTo>
                  <a:lnTo>
                    <a:pt x="2585" y="7072"/>
                  </a:lnTo>
                  <a:lnTo>
                    <a:pt x="258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41;p48"/>
            <p:cNvSpPr/>
            <p:nvPr/>
          </p:nvSpPr>
          <p:spPr>
            <a:xfrm>
              <a:off x="7323176" y="1070100"/>
              <a:ext cx="403000" cy="389168"/>
            </a:xfrm>
            <a:custGeom>
              <a:avLst/>
              <a:gdLst/>
              <a:ahLst/>
              <a:cxnLst/>
              <a:rect l="l" t="t" r="r" b="b"/>
              <a:pathLst>
                <a:path w="16869" h="16290" extrusionOk="0">
                  <a:moveTo>
                    <a:pt x="1738" y="0"/>
                  </a:moveTo>
                  <a:lnTo>
                    <a:pt x="1" y="15255"/>
                  </a:lnTo>
                  <a:lnTo>
                    <a:pt x="15580" y="16289"/>
                  </a:lnTo>
                  <a:cubicBezTo>
                    <a:pt x="16869" y="2212"/>
                    <a:pt x="1738" y="0"/>
                    <a:pt x="173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42;p48"/>
            <p:cNvSpPr/>
            <p:nvPr/>
          </p:nvSpPr>
          <p:spPr>
            <a:xfrm>
              <a:off x="6038135" y="1731091"/>
              <a:ext cx="75588" cy="110491"/>
            </a:xfrm>
            <a:custGeom>
              <a:avLst/>
              <a:gdLst/>
              <a:ahLst/>
              <a:cxnLst/>
              <a:rect l="l" t="t" r="r" b="b"/>
              <a:pathLst>
                <a:path w="3164" h="4625" extrusionOk="0">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43;p48"/>
            <p:cNvSpPr/>
            <p:nvPr/>
          </p:nvSpPr>
          <p:spPr>
            <a:xfrm>
              <a:off x="6088285" y="1719694"/>
              <a:ext cx="102990" cy="72912"/>
            </a:xfrm>
            <a:custGeom>
              <a:avLst/>
              <a:gdLst/>
              <a:ahLst/>
              <a:cxnLst/>
              <a:rect l="l" t="t" r="r" b="b"/>
              <a:pathLst>
                <a:path w="4311" h="3052" extrusionOk="0">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44;p48"/>
            <p:cNvSpPr/>
            <p:nvPr/>
          </p:nvSpPr>
          <p:spPr>
            <a:xfrm>
              <a:off x="6064011" y="1783127"/>
              <a:ext cx="134859" cy="90161"/>
            </a:xfrm>
            <a:custGeom>
              <a:avLst/>
              <a:gdLst/>
              <a:ahLst/>
              <a:cxnLst/>
              <a:rect l="l" t="t" r="r" b="b"/>
              <a:pathLst>
                <a:path w="5645" h="3774" extrusionOk="0">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45;p48"/>
            <p:cNvSpPr/>
            <p:nvPr/>
          </p:nvSpPr>
          <p:spPr>
            <a:xfrm>
              <a:off x="6442295" y="2101079"/>
              <a:ext cx="74608" cy="82731"/>
            </a:xfrm>
            <a:custGeom>
              <a:avLst/>
              <a:gdLst/>
              <a:ahLst/>
              <a:cxnLst/>
              <a:rect l="l" t="t" r="r" b="b"/>
              <a:pathLst>
                <a:path w="3123" h="3463" extrusionOk="0">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46;p48"/>
            <p:cNvSpPr/>
            <p:nvPr/>
          </p:nvSpPr>
          <p:spPr>
            <a:xfrm>
              <a:off x="7575836" y="1836907"/>
              <a:ext cx="258609" cy="258538"/>
            </a:xfrm>
            <a:custGeom>
              <a:avLst/>
              <a:gdLst/>
              <a:ahLst/>
              <a:cxnLst/>
              <a:rect l="l" t="t" r="r" b="b"/>
              <a:pathLst>
                <a:path w="10825" h="10822" extrusionOk="0">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47;p48"/>
            <p:cNvSpPr/>
            <p:nvPr/>
          </p:nvSpPr>
          <p:spPr>
            <a:xfrm>
              <a:off x="7737084" y="1805323"/>
              <a:ext cx="132183" cy="129340"/>
            </a:xfrm>
            <a:custGeom>
              <a:avLst/>
              <a:gdLst/>
              <a:ahLst/>
              <a:cxnLst/>
              <a:rect l="l" t="t" r="r" b="b"/>
              <a:pathLst>
                <a:path w="5533" h="5414" extrusionOk="0">
                  <a:moveTo>
                    <a:pt x="0" y="1"/>
                  </a:moveTo>
                  <a:lnTo>
                    <a:pt x="124" y="5413"/>
                  </a:lnTo>
                  <a:lnTo>
                    <a:pt x="5532" y="5327"/>
                  </a:lnTo>
                  <a:cubicBezTo>
                    <a:pt x="5495" y="3919"/>
                    <a:pt x="4905" y="2519"/>
                    <a:pt x="3896" y="1536"/>
                  </a:cubicBezTo>
                  <a:cubicBezTo>
                    <a:pt x="2888" y="550"/>
                    <a:pt x="1409" y="1"/>
                    <a:pt x="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48;p48"/>
            <p:cNvSpPr/>
            <p:nvPr/>
          </p:nvSpPr>
          <p:spPr>
            <a:xfrm>
              <a:off x="6912087" y="1367243"/>
              <a:ext cx="65148" cy="81154"/>
            </a:xfrm>
            <a:custGeom>
              <a:avLst/>
              <a:gdLst/>
              <a:ahLst/>
              <a:cxnLst/>
              <a:rect l="l" t="t" r="r" b="b"/>
              <a:pathLst>
                <a:path w="2727" h="3397" extrusionOk="0">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49;p48"/>
            <p:cNvSpPr/>
            <p:nvPr/>
          </p:nvSpPr>
          <p:spPr>
            <a:xfrm>
              <a:off x="6999604" y="1251344"/>
              <a:ext cx="60872" cy="196854"/>
            </a:xfrm>
            <a:custGeom>
              <a:avLst/>
              <a:gdLst/>
              <a:ahLst/>
              <a:cxnLst/>
              <a:rect l="l" t="t" r="r" b="b"/>
              <a:pathLst>
                <a:path w="2548" h="8240" extrusionOk="0">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50;p48"/>
            <p:cNvSpPr/>
            <p:nvPr/>
          </p:nvSpPr>
          <p:spPr>
            <a:xfrm>
              <a:off x="7084207" y="1328156"/>
              <a:ext cx="61588" cy="120167"/>
            </a:xfrm>
            <a:custGeom>
              <a:avLst/>
              <a:gdLst/>
              <a:ahLst/>
              <a:cxnLst/>
              <a:rect l="l" t="t" r="r" b="b"/>
              <a:pathLst>
                <a:path w="2578" h="5030" extrusionOk="0">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51;p48"/>
            <p:cNvSpPr/>
            <p:nvPr/>
          </p:nvSpPr>
          <p:spPr>
            <a:xfrm>
              <a:off x="7168904" y="1277505"/>
              <a:ext cx="63977" cy="170814"/>
            </a:xfrm>
            <a:custGeom>
              <a:avLst/>
              <a:gdLst/>
              <a:ahLst/>
              <a:cxnLst/>
              <a:rect l="l" t="t" r="r" b="b"/>
              <a:pathLst>
                <a:path w="2678" h="7150" extrusionOk="0">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52;p48"/>
            <p:cNvSpPr/>
            <p:nvPr/>
          </p:nvSpPr>
          <p:spPr>
            <a:xfrm>
              <a:off x="5908305" y="2053176"/>
              <a:ext cx="501929" cy="466309"/>
            </a:xfrm>
            <a:custGeom>
              <a:avLst/>
              <a:gdLst/>
              <a:ahLst/>
              <a:cxnLst/>
              <a:rect l="l" t="t" r="r" b="b"/>
              <a:pathLst>
                <a:path w="21010" h="19519" extrusionOk="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53;p48"/>
            <p:cNvSpPr/>
            <p:nvPr/>
          </p:nvSpPr>
          <p:spPr>
            <a:xfrm>
              <a:off x="6804788" y="2346830"/>
              <a:ext cx="247644" cy="231207"/>
            </a:xfrm>
            <a:custGeom>
              <a:avLst/>
              <a:gdLst/>
              <a:ahLst/>
              <a:cxnLst/>
              <a:rect l="l" t="t" r="r" b="b"/>
              <a:pathLst>
                <a:path w="10366" h="9678" extrusionOk="0">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54;p48"/>
            <p:cNvSpPr/>
            <p:nvPr/>
          </p:nvSpPr>
          <p:spPr>
            <a:xfrm>
              <a:off x="6951772" y="2347905"/>
              <a:ext cx="87031" cy="88536"/>
            </a:xfrm>
            <a:custGeom>
              <a:avLst/>
              <a:gdLst/>
              <a:ahLst/>
              <a:cxnLst/>
              <a:rect l="l" t="t" r="r" b="b"/>
              <a:pathLst>
                <a:path w="3643" h="3706" extrusionOk="0">
                  <a:moveTo>
                    <a:pt x="583" y="1"/>
                  </a:moveTo>
                  <a:lnTo>
                    <a:pt x="0" y="3706"/>
                  </a:lnTo>
                  <a:lnTo>
                    <a:pt x="3642" y="3023"/>
                  </a:lnTo>
                  <a:cubicBezTo>
                    <a:pt x="3642" y="3023"/>
                    <a:pt x="3104" y="946"/>
                    <a:pt x="5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55;p48"/>
            <p:cNvSpPr/>
            <p:nvPr/>
          </p:nvSpPr>
          <p:spPr>
            <a:xfrm>
              <a:off x="6311486" y="1314346"/>
              <a:ext cx="695486" cy="747781"/>
            </a:xfrm>
            <a:custGeom>
              <a:avLst/>
              <a:gdLst/>
              <a:ahLst/>
              <a:cxnLst/>
              <a:rect l="l" t="t" r="r" b="b"/>
              <a:pathLst>
                <a:path w="29112" h="31301" extrusionOk="0">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56;p48"/>
            <p:cNvSpPr/>
            <p:nvPr/>
          </p:nvSpPr>
          <p:spPr>
            <a:xfrm>
              <a:off x="6337265" y="1374936"/>
              <a:ext cx="187871" cy="177598"/>
            </a:xfrm>
            <a:custGeom>
              <a:avLst/>
              <a:gdLst/>
              <a:ahLst/>
              <a:cxnLst/>
              <a:rect l="l" t="t" r="r" b="b"/>
              <a:pathLst>
                <a:path w="7864" h="7434" extrusionOk="0">
                  <a:moveTo>
                    <a:pt x="6070" y="1"/>
                  </a:moveTo>
                  <a:cubicBezTo>
                    <a:pt x="6070" y="1"/>
                    <a:pt x="1969" y="2720"/>
                    <a:pt x="1" y="7433"/>
                  </a:cubicBezTo>
                  <a:lnTo>
                    <a:pt x="7863" y="6747"/>
                  </a:lnTo>
                  <a:lnTo>
                    <a:pt x="6070"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57;p48"/>
            <p:cNvSpPr/>
            <p:nvPr/>
          </p:nvSpPr>
          <p:spPr>
            <a:xfrm>
              <a:off x="7864692" y="2252696"/>
              <a:ext cx="55711" cy="114887"/>
            </a:xfrm>
            <a:custGeom>
              <a:avLst/>
              <a:gdLst/>
              <a:ahLst/>
              <a:cxnLst/>
              <a:rect l="l" t="t" r="r" b="b"/>
              <a:pathLst>
                <a:path w="2332" h="4809" extrusionOk="0">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58;p48"/>
            <p:cNvSpPr/>
            <p:nvPr/>
          </p:nvSpPr>
          <p:spPr>
            <a:xfrm>
              <a:off x="7899694" y="2254130"/>
              <a:ext cx="19470" cy="24893"/>
            </a:xfrm>
            <a:custGeom>
              <a:avLst/>
              <a:gdLst/>
              <a:ahLst/>
              <a:cxnLst/>
              <a:rect l="l" t="t" r="r" b="b"/>
              <a:pathLst>
                <a:path w="815" h="1042" extrusionOk="0">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59;p48"/>
            <p:cNvSpPr/>
            <p:nvPr/>
          </p:nvSpPr>
          <p:spPr>
            <a:xfrm>
              <a:off x="7906360" y="2254918"/>
              <a:ext cx="14406" cy="112904"/>
            </a:xfrm>
            <a:custGeom>
              <a:avLst/>
              <a:gdLst/>
              <a:ahLst/>
              <a:cxnLst/>
              <a:rect l="l" t="t" r="r" b="b"/>
              <a:pathLst>
                <a:path w="603" h="4726" extrusionOk="0">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60;p48"/>
            <p:cNvSpPr/>
            <p:nvPr/>
          </p:nvSpPr>
          <p:spPr>
            <a:xfrm>
              <a:off x="7906360" y="2254918"/>
              <a:ext cx="13952" cy="112617"/>
            </a:xfrm>
            <a:custGeom>
              <a:avLst/>
              <a:gdLst/>
              <a:ahLst/>
              <a:cxnLst/>
              <a:rect l="l" t="t" r="r" b="b"/>
              <a:pathLst>
                <a:path w="584" h="4714" extrusionOk="0">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61;p48"/>
            <p:cNvSpPr/>
            <p:nvPr/>
          </p:nvSpPr>
          <p:spPr>
            <a:xfrm>
              <a:off x="7917685" y="2255014"/>
              <a:ext cx="1481" cy="24201"/>
            </a:xfrm>
            <a:custGeom>
              <a:avLst/>
              <a:gdLst/>
              <a:ahLst/>
              <a:cxnLst/>
              <a:rect l="l" t="t" r="r" b="b"/>
              <a:pathLst>
                <a:path w="62" h="1013" extrusionOk="0">
                  <a:moveTo>
                    <a:pt x="39" y="0"/>
                  </a:moveTo>
                  <a:lnTo>
                    <a:pt x="1" y="1005"/>
                  </a:lnTo>
                  <a:cubicBezTo>
                    <a:pt x="13" y="1009"/>
                    <a:pt x="23" y="1009"/>
                    <a:pt x="31" y="1012"/>
                  </a:cubicBezTo>
                  <a:lnTo>
                    <a:pt x="61"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62;p48"/>
            <p:cNvSpPr/>
            <p:nvPr/>
          </p:nvSpPr>
          <p:spPr>
            <a:xfrm>
              <a:off x="7913408" y="2253939"/>
              <a:ext cx="5375" cy="113597"/>
            </a:xfrm>
            <a:custGeom>
              <a:avLst/>
              <a:gdLst/>
              <a:ahLst/>
              <a:cxnLst/>
              <a:rect l="l" t="t" r="r" b="b"/>
              <a:pathLst>
                <a:path w="225" h="4755" extrusionOk="0">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63;p48"/>
            <p:cNvSpPr/>
            <p:nvPr/>
          </p:nvSpPr>
          <p:spPr>
            <a:xfrm>
              <a:off x="7905285" y="2344059"/>
              <a:ext cx="11061" cy="6116"/>
            </a:xfrm>
            <a:custGeom>
              <a:avLst/>
              <a:gdLst/>
              <a:ahLst/>
              <a:cxnLst/>
              <a:rect l="l" t="t" r="r" b="b"/>
              <a:pathLst>
                <a:path w="463" h="256" extrusionOk="0">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64;p48"/>
            <p:cNvSpPr/>
            <p:nvPr/>
          </p:nvSpPr>
          <p:spPr>
            <a:xfrm>
              <a:off x="7901295" y="2323966"/>
              <a:ext cx="5996" cy="3392"/>
            </a:xfrm>
            <a:custGeom>
              <a:avLst/>
              <a:gdLst/>
              <a:ahLst/>
              <a:cxnLst/>
              <a:rect l="l" t="t" r="r" b="b"/>
              <a:pathLst>
                <a:path w="251" h="142" extrusionOk="0">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65;p48"/>
            <p:cNvSpPr/>
            <p:nvPr/>
          </p:nvSpPr>
          <p:spPr>
            <a:xfrm>
              <a:off x="7900483" y="2318423"/>
              <a:ext cx="4205" cy="4085"/>
            </a:xfrm>
            <a:custGeom>
              <a:avLst/>
              <a:gdLst/>
              <a:ahLst/>
              <a:cxnLst/>
              <a:rect l="l" t="t" r="r" b="b"/>
              <a:pathLst>
                <a:path w="176" h="171" extrusionOk="0">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66;p48"/>
            <p:cNvSpPr/>
            <p:nvPr/>
          </p:nvSpPr>
          <p:spPr>
            <a:xfrm>
              <a:off x="7897807" y="2314719"/>
              <a:ext cx="1003" cy="7071"/>
            </a:xfrm>
            <a:custGeom>
              <a:avLst/>
              <a:gdLst/>
              <a:ahLst/>
              <a:cxnLst/>
              <a:rect l="l" t="t" r="r" b="b"/>
              <a:pathLst>
                <a:path w="42" h="296" extrusionOk="0">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67;p48"/>
            <p:cNvSpPr/>
            <p:nvPr/>
          </p:nvSpPr>
          <p:spPr>
            <a:xfrm>
              <a:off x="7893793" y="2313358"/>
              <a:ext cx="1266" cy="7979"/>
            </a:xfrm>
            <a:custGeom>
              <a:avLst/>
              <a:gdLst/>
              <a:ahLst/>
              <a:cxnLst/>
              <a:rect l="l" t="t" r="r" b="b"/>
              <a:pathLst>
                <a:path w="53" h="334" extrusionOk="0">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68;p48"/>
            <p:cNvSpPr/>
            <p:nvPr/>
          </p:nvSpPr>
          <p:spPr>
            <a:xfrm>
              <a:off x="7893506" y="2326044"/>
              <a:ext cx="8911" cy="12447"/>
            </a:xfrm>
            <a:custGeom>
              <a:avLst/>
              <a:gdLst/>
              <a:ahLst/>
              <a:cxnLst/>
              <a:rect l="l" t="t" r="r" b="b"/>
              <a:pathLst>
                <a:path w="373" h="521" extrusionOk="0">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69;p48"/>
            <p:cNvSpPr/>
            <p:nvPr/>
          </p:nvSpPr>
          <p:spPr>
            <a:xfrm>
              <a:off x="7893076" y="2321194"/>
              <a:ext cx="8409" cy="6379"/>
            </a:xfrm>
            <a:custGeom>
              <a:avLst/>
              <a:gdLst/>
              <a:ahLst/>
              <a:cxnLst/>
              <a:rect l="l" t="t" r="r" b="b"/>
              <a:pathLst>
                <a:path w="352" h="267" extrusionOk="0">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70;p48"/>
            <p:cNvSpPr/>
            <p:nvPr/>
          </p:nvSpPr>
          <p:spPr>
            <a:xfrm>
              <a:off x="7899599" y="2254464"/>
              <a:ext cx="18491" cy="24654"/>
            </a:xfrm>
            <a:custGeom>
              <a:avLst/>
              <a:gdLst/>
              <a:ahLst/>
              <a:cxnLst/>
              <a:rect l="l" t="t" r="r" b="b"/>
              <a:pathLst>
                <a:path w="774" h="1032" extrusionOk="0">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71;p48"/>
            <p:cNvSpPr/>
            <p:nvPr/>
          </p:nvSpPr>
          <p:spPr>
            <a:xfrm>
              <a:off x="7872003" y="2259959"/>
              <a:ext cx="27617" cy="1242"/>
            </a:xfrm>
            <a:custGeom>
              <a:avLst/>
              <a:gdLst/>
              <a:ahLst/>
              <a:cxnLst/>
              <a:rect l="l" t="t" r="r" b="b"/>
              <a:pathLst>
                <a:path w="1156" h="52" extrusionOk="0">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72;p48"/>
            <p:cNvSpPr/>
            <p:nvPr/>
          </p:nvSpPr>
          <p:spPr>
            <a:xfrm>
              <a:off x="7910565" y="2287316"/>
              <a:ext cx="1720" cy="19566"/>
            </a:xfrm>
            <a:custGeom>
              <a:avLst/>
              <a:gdLst/>
              <a:ahLst/>
              <a:cxnLst/>
              <a:rect l="l" t="t" r="r" b="b"/>
              <a:pathLst>
                <a:path w="72" h="819" extrusionOk="0">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73;p48"/>
            <p:cNvSpPr/>
            <p:nvPr/>
          </p:nvSpPr>
          <p:spPr>
            <a:xfrm>
              <a:off x="7911903" y="2274175"/>
              <a:ext cx="3942" cy="2126"/>
            </a:xfrm>
            <a:custGeom>
              <a:avLst/>
              <a:gdLst/>
              <a:ahLst/>
              <a:cxnLst/>
              <a:rect l="l" t="t" r="r" b="b"/>
              <a:pathLst>
                <a:path w="165" h="89" extrusionOk="0">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74;p48"/>
            <p:cNvSpPr/>
            <p:nvPr/>
          </p:nvSpPr>
          <p:spPr>
            <a:xfrm>
              <a:off x="7906026" y="2268919"/>
              <a:ext cx="2795" cy="2747"/>
            </a:xfrm>
            <a:custGeom>
              <a:avLst/>
              <a:gdLst/>
              <a:ahLst/>
              <a:cxnLst/>
              <a:rect l="l" t="t" r="r" b="b"/>
              <a:pathLst>
                <a:path w="117" h="115" extrusionOk="0">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75;p48"/>
            <p:cNvSpPr/>
            <p:nvPr/>
          </p:nvSpPr>
          <p:spPr>
            <a:xfrm>
              <a:off x="7903087" y="2261799"/>
              <a:ext cx="1887" cy="3870"/>
            </a:xfrm>
            <a:custGeom>
              <a:avLst/>
              <a:gdLst/>
              <a:ahLst/>
              <a:cxnLst/>
              <a:rect l="l" t="t" r="r" b="b"/>
              <a:pathLst>
                <a:path w="79" h="162" extrusionOk="0">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76;p48"/>
            <p:cNvSpPr/>
            <p:nvPr/>
          </p:nvSpPr>
          <p:spPr>
            <a:xfrm>
              <a:off x="7902370" y="2256686"/>
              <a:ext cx="1171" cy="2078"/>
            </a:xfrm>
            <a:custGeom>
              <a:avLst/>
              <a:gdLst/>
              <a:ahLst/>
              <a:cxnLst/>
              <a:rect l="l" t="t" r="r" b="b"/>
              <a:pathLst>
                <a:path w="49" h="87" extrusionOk="0">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77;p48"/>
            <p:cNvSpPr/>
            <p:nvPr/>
          </p:nvSpPr>
          <p:spPr>
            <a:xfrm>
              <a:off x="7618412" y="2589929"/>
              <a:ext cx="96898" cy="109631"/>
            </a:xfrm>
            <a:custGeom>
              <a:avLst/>
              <a:gdLst/>
              <a:ahLst/>
              <a:cxnLst/>
              <a:rect l="l" t="t" r="r" b="b"/>
              <a:pathLst>
                <a:path w="4056" h="4589" extrusionOk="0">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78;p48"/>
            <p:cNvSpPr/>
            <p:nvPr/>
          </p:nvSpPr>
          <p:spPr>
            <a:xfrm>
              <a:off x="7692477" y="2615708"/>
              <a:ext cx="22218" cy="29313"/>
            </a:xfrm>
            <a:custGeom>
              <a:avLst/>
              <a:gdLst/>
              <a:ahLst/>
              <a:cxnLst/>
              <a:rect l="l" t="t" r="r" b="b"/>
              <a:pathLst>
                <a:path w="930" h="1227" extrusionOk="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79;p48"/>
            <p:cNvSpPr/>
            <p:nvPr/>
          </p:nvSpPr>
          <p:spPr>
            <a:xfrm>
              <a:off x="7625078" y="2631238"/>
              <a:ext cx="90233" cy="68636"/>
            </a:xfrm>
            <a:custGeom>
              <a:avLst/>
              <a:gdLst/>
              <a:ahLst/>
              <a:cxnLst/>
              <a:rect l="l" t="t" r="r" b="b"/>
              <a:pathLst>
                <a:path w="3777" h="2873" extrusionOk="0">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80;p48"/>
            <p:cNvSpPr/>
            <p:nvPr/>
          </p:nvSpPr>
          <p:spPr>
            <a:xfrm>
              <a:off x="7625078" y="2630545"/>
              <a:ext cx="90233" cy="68970"/>
            </a:xfrm>
            <a:custGeom>
              <a:avLst/>
              <a:gdLst/>
              <a:ahLst/>
              <a:cxnLst/>
              <a:rect l="l" t="t" r="r" b="b"/>
              <a:pathLst>
                <a:path w="3777" h="2887" extrusionOk="0">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81;p48"/>
            <p:cNvSpPr/>
            <p:nvPr/>
          </p:nvSpPr>
          <p:spPr>
            <a:xfrm>
              <a:off x="7695392" y="2630091"/>
              <a:ext cx="19303" cy="15552"/>
            </a:xfrm>
            <a:custGeom>
              <a:avLst/>
              <a:gdLst/>
              <a:ahLst/>
              <a:cxnLst/>
              <a:rect l="l" t="t" r="r" b="b"/>
              <a:pathLst>
                <a:path w="808" h="651" extrusionOk="0">
                  <a:moveTo>
                    <a:pt x="793" y="0"/>
                  </a:moveTo>
                  <a:lnTo>
                    <a:pt x="1" y="624"/>
                  </a:lnTo>
                  <a:cubicBezTo>
                    <a:pt x="5" y="631"/>
                    <a:pt x="13" y="642"/>
                    <a:pt x="16" y="650"/>
                  </a:cubicBezTo>
                  <a:lnTo>
                    <a:pt x="808" y="19"/>
                  </a:lnTo>
                  <a:lnTo>
                    <a:pt x="793" y="0"/>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82;p48"/>
            <p:cNvSpPr/>
            <p:nvPr/>
          </p:nvSpPr>
          <p:spPr>
            <a:xfrm>
              <a:off x="7625173" y="2629446"/>
              <a:ext cx="89970" cy="69544"/>
            </a:xfrm>
            <a:custGeom>
              <a:avLst/>
              <a:gdLst/>
              <a:ahLst/>
              <a:cxnLst/>
              <a:rect l="l" t="t" r="r" b="b"/>
              <a:pathLst>
                <a:path w="3766" h="2911" extrusionOk="0">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83;p48"/>
            <p:cNvSpPr/>
            <p:nvPr/>
          </p:nvSpPr>
          <p:spPr>
            <a:xfrm>
              <a:off x="7633249" y="2681315"/>
              <a:ext cx="11754" cy="4754"/>
            </a:xfrm>
            <a:custGeom>
              <a:avLst/>
              <a:gdLst/>
              <a:ahLst/>
              <a:cxnLst/>
              <a:rect l="l" t="t" r="r" b="b"/>
              <a:pathLst>
                <a:path w="492" h="199" extrusionOk="0">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84;p48"/>
            <p:cNvSpPr/>
            <p:nvPr/>
          </p:nvSpPr>
          <p:spPr>
            <a:xfrm>
              <a:off x="7648038" y="2663731"/>
              <a:ext cx="6355" cy="2389"/>
            </a:xfrm>
            <a:custGeom>
              <a:avLst/>
              <a:gdLst/>
              <a:ahLst/>
              <a:cxnLst/>
              <a:rect l="l" t="t" r="r" b="b"/>
              <a:pathLst>
                <a:path w="266" h="100" extrusionOk="0">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85;p48"/>
            <p:cNvSpPr/>
            <p:nvPr/>
          </p:nvSpPr>
          <p:spPr>
            <a:xfrm>
              <a:off x="7651240" y="2659765"/>
              <a:ext cx="5638" cy="956"/>
            </a:xfrm>
            <a:custGeom>
              <a:avLst/>
              <a:gdLst/>
              <a:ahLst/>
              <a:cxnLst/>
              <a:rect l="l" t="t" r="r" b="b"/>
              <a:pathLst>
                <a:path w="236" h="40" extrusionOk="0">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86;p48"/>
            <p:cNvSpPr/>
            <p:nvPr/>
          </p:nvSpPr>
          <p:spPr>
            <a:xfrm>
              <a:off x="7650093" y="2653338"/>
              <a:ext cx="5805" cy="4372"/>
            </a:xfrm>
            <a:custGeom>
              <a:avLst/>
              <a:gdLst/>
              <a:ahLst/>
              <a:cxnLst/>
              <a:rect l="l" t="t" r="r" b="b"/>
              <a:pathLst>
                <a:path w="243" h="183" extrusionOk="0">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87;p48"/>
            <p:cNvSpPr/>
            <p:nvPr/>
          </p:nvSpPr>
          <p:spPr>
            <a:xfrm>
              <a:off x="7647823" y="2649085"/>
              <a:ext cx="6283" cy="5399"/>
            </a:xfrm>
            <a:custGeom>
              <a:avLst/>
              <a:gdLst/>
              <a:ahLst/>
              <a:cxnLst/>
              <a:rect l="l" t="t" r="r" b="b"/>
              <a:pathLst>
                <a:path w="263" h="226" extrusionOk="0">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88;p48"/>
            <p:cNvSpPr/>
            <p:nvPr/>
          </p:nvSpPr>
          <p:spPr>
            <a:xfrm>
              <a:off x="7636164" y="2661604"/>
              <a:ext cx="13044" cy="6594"/>
            </a:xfrm>
            <a:custGeom>
              <a:avLst/>
              <a:gdLst/>
              <a:ahLst/>
              <a:cxnLst/>
              <a:rect l="l" t="t" r="r" b="b"/>
              <a:pathLst>
                <a:path w="546" h="276" extrusionOk="0">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889;p48"/>
            <p:cNvSpPr/>
            <p:nvPr/>
          </p:nvSpPr>
          <p:spPr>
            <a:xfrm>
              <a:off x="7644980" y="2654246"/>
              <a:ext cx="4491" cy="9413"/>
            </a:xfrm>
            <a:custGeom>
              <a:avLst/>
              <a:gdLst/>
              <a:ahLst/>
              <a:cxnLst/>
              <a:rect l="l" t="t" r="r" b="b"/>
              <a:pathLst>
                <a:path w="188" h="394" extrusionOk="0">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90;p48"/>
            <p:cNvSpPr/>
            <p:nvPr/>
          </p:nvSpPr>
          <p:spPr>
            <a:xfrm>
              <a:off x="7691307" y="2615708"/>
              <a:ext cx="11611" cy="29576"/>
            </a:xfrm>
            <a:custGeom>
              <a:avLst/>
              <a:gdLst/>
              <a:ahLst/>
              <a:cxnLst/>
              <a:rect l="l" t="t" r="r" b="b"/>
              <a:pathLst>
                <a:path w="486" h="1238" extrusionOk="0">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91;p48"/>
            <p:cNvSpPr/>
            <p:nvPr/>
          </p:nvSpPr>
          <p:spPr>
            <a:xfrm>
              <a:off x="7680149" y="2597957"/>
              <a:ext cx="17416" cy="21525"/>
            </a:xfrm>
            <a:custGeom>
              <a:avLst/>
              <a:gdLst/>
              <a:ahLst/>
              <a:cxnLst/>
              <a:rect l="l" t="t" r="r" b="b"/>
              <a:pathLst>
                <a:path w="729" h="901" extrusionOk="0">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92;p48"/>
            <p:cNvSpPr/>
            <p:nvPr/>
          </p:nvSpPr>
          <p:spPr>
            <a:xfrm>
              <a:off x="7669613" y="2645597"/>
              <a:ext cx="15648" cy="12160"/>
            </a:xfrm>
            <a:custGeom>
              <a:avLst/>
              <a:gdLst/>
              <a:ahLst/>
              <a:cxnLst/>
              <a:rect l="l" t="t" r="r" b="b"/>
              <a:pathLst>
                <a:path w="655" h="509" extrusionOk="0">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93;p48"/>
            <p:cNvSpPr/>
            <p:nvPr/>
          </p:nvSpPr>
          <p:spPr>
            <a:xfrm>
              <a:off x="7694962" y="2637569"/>
              <a:ext cx="1720" cy="4133"/>
            </a:xfrm>
            <a:custGeom>
              <a:avLst/>
              <a:gdLst/>
              <a:ahLst/>
              <a:cxnLst/>
              <a:rect l="l" t="t" r="r" b="b"/>
              <a:pathLst>
                <a:path w="72" h="173" extrusionOk="0">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94;p48"/>
            <p:cNvSpPr/>
            <p:nvPr/>
          </p:nvSpPr>
          <p:spPr>
            <a:xfrm>
              <a:off x="7694867" y="2629637"/>
              <a:ext cx="1099" cy="3607"/>
            </a:xfrm>
            <a:custGeom>
              <a:avLst/>
              <a:gdLst/>
              <a:ahLst/>
              <a:cxnLst/>
              <a:rect l="l" t="t" r="r" b="b"/>
              <a:pathLst>
                <a:path w="46" h="151" extrusionOk="0">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95;p48"/>
            <p:cNvSpPr/>
            <p:nvPr/>
          </p:nvSpPr>
          <p:spPr>
            <a:xfrm>
              <a:off x="7696945" y="2623067"/>
              <a:ext cx="2676" cy="3392"/>
            </a:xfrm>
            <a:custGeom>
              <a:avLst/>
              <a:gdLst/>
              <a:ahLst/>
              <a:cxnLst/>
              <a:rect l="l" t="t" r="r" b="b"/>
              <a:pathLst>
                <a:path w="112" h="142" extrusionOk="0">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96;p48"/>
            <p:cNvSpPr/>
            <p:nvPr/>
          </p:nvSpPr>
          <p:spPr>
            <a:xfrm>
              <a:off x="7701389" y="2618958"/>
              <a:ext cx="1529" cy="1911"/>
            </a:xfrm>
            <a:custGeom>
              <a:avLst/>
              <a:gdLst/>
              <a:ahLst/>
              <a:cxnLst/>
              <a:rect l="l" t="t" r="r" b="b"/>
              <a:pathLst>
                <a:path w="64" h="80" extrusionOk="0">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97;p48"/>
            <p:cNvSpPr/>
            <p:nvPr/>
          </p:nvSpPr>
          <p:spPr>
            <a:xfrm>
              <a:off x="6986941" y="1648377"/>
              <a:ext cx="359425" cy="246186"/>
            </a:xfrm>
            <a:custGeom>
              <a:avLst/>
              <a:gdLst/>
              <a:ahLst/>
              <a:cxnLst/>
              <a:rect l="l" t="t" r="r" b="b"/>
              <a:pathLst>
                <a:path w="15045" h="10305" extrusionOk="0">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98;p48"/>
            <p:cNvSpPr/>
            <p:nvPr/>
          </p:nvSpPr>
          <p:spPr>
            <a:xfrm>
              <a:off x="6843971" y="1651220"/>
              <a:ext cx="397028" cy="211689"/>
            </a:xfrm>
            <a:custGeom>
              <a:avLst/>
              <a:gdLst/>
              <a:ahLst/>
              <a:cxnLst/>
              <a:rect l="l" t="t" r="r" b="b"/>
              <a:pathLst>
                <a:path w="16619" h="8861" extrusionOk="0">
                  <a:moveTo>
                    <a:pt x="0" y="1"/>
                  </a:moveTo>
                  <a:lnTo>
                    <a:pt x="14153" y="8860"/>
                  </a:lnTo>
                  <a:cubicBezTo>
                    <a:pt x="14153" y="8860"/>
                    <a:pt x="16495" y="6481"/>
                    <a:pt x="16618" y="598"/>
                  </a:cubicBezTo>
                  <a:lnTo>
                    <a:pt x="0"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99;p48"/>
            <p:cNvSpPr/>
            <p:nvPr/>
          </p:nvSpPr>
          <p:spPr>
            <a:xfrm>
              <a:off x="7346304" y="1898238"/>
              <a:ext cx="547105" cy="445286"/>
            </a:xfrm>
            <a:custGeom>
              <a:avLst/>
              <a:gdLst/>
              <a:ahLst/>
              <a:cxnLst/>
              <a:rect l="l" t="t" r="r" b="b"/>
              <a:pathLst>
                <a:path w="22901" h="18639" extrusionOk="0">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00;p48"/>
            <p:cNvSpPr/>
            <p:nvPr/>
          </p:nvSpPr>
          <p:spPr>
            <a:xfrm>
              <a:off x="7864143" y="2221016"/>
              <a:ext cx="9580" cy="119139"/>
            </a:xfrm>
            <a:custGeom>
              <a:avLst/>
              <a:gdLst/>
              <a:ahLst/>
              <a:cxnLst/>
              <a:rect l="l" t="t" r="r" b="b"/>
              <a:pathLst>
                <a:path w="401" h="4987" extrusionOk="0">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01;p48"/>
            <p:cNvSpPr/>
            <p:nvPr/>
          </p:nvSpPr>
          <p:spPr>
            <a:xfrm>
              <a:off x="7595093" y="2196455"/>
              <a:ext cx="24750" cy="28811"/>
            </a:xfrm>
            <a:custGeom>
              <a:avLst/>
              <a:gdLst/>
              <a:ahLst/>
              <a:cxnLst/>
              <a:rect l="l" t="t" r="r" b="b"/>
              <a:pathLst>
                <a:path w="1036" h="1206" extrusionOk="0">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02;p48"/>
            <p:cNvSpPr/>
            <p:nvPr/>
          </p:nvSpPr>
          <p:spPr>
            <a:xfrm>
              <a:off x="7609189" y="2198534"/>
              <a:ext cx="9413" cy="34449"/>
            </a:xfrm>
            <a:custGeom>
              <a:avLst/>
              <a:gdLst/>
              <a:ahLst/>
              <a:cxnLst/>
              <a:rect l="l" t="t" r="r" b="b"/>
              <a:pathLst>
                <a:path w="394" h="1442" extrusionOk="0">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03;p48"/>
            <p:cNvSpPr/>
            <p:nvPr/>
          </p:nvSpPr>
          <p:spPr>
            <a:xfrm>
              <a:off x="7669541" y="2243474"/>
              <a:ext cx="12733" cy="11133"/>
            </a:xfrm>
            <a:custGeom>
              <a:avLst/>
              <a:gdLst/>
              <a:ahLst/>
              <a:cxnLst/>
              <a:rect l="l" t="t" r="r" b="b"/>
              <a:pathLst>
                <a:path w="533" h="466" extrusionOk="0">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04;p48"/>
            <p:cNvSpPr/>
            <p:nvPr/>
          </p:nvSpPr>
          <p:spPr>
            <a:xfrm>
              <a:off x="7511948" y="2127360"/>
              <a:ext cx="12805" cy="11181"/>
            </a:xfrm>
            <a:custGeom>
              <a:avLst/>
              <a:gdLst/>
              <a:ahLst/>
              <a:cxnLst/>
              <a:rect l="l" t="t" r="r" b="b"/>
              <a:pathLst>
                <a:path w="536" h="468" extrusionOk="0">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05;p48"/>
            <p:cNvSpPr/>
            <p:nvPr/>
          </p:nvSpPr>
          <p:spPr>
            <a:xfrm>
              <a:off x="7710588" y="2293695"/>
              <a:ext cx="12709" cy="11133"/>
            </a:xfrm>
            <a:custGeom>
              <a:avLst/>
              <a:gdLst/>
              <a:ahLst/>
              <a:cxnLst/>
              <a:rect l="l" t="t" r="r" b="b"/>
              <a:pathLst>
                <a:path w="532" h="466" extrusionOk="0">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06;p48"/>
            <p:cNvSpPr/>
            <p:nvPr/>
          </p:nvSpPr>
          <p:spPr>
            <a:xfrm>
              <a:off x="7810791" y="2309320"/>
              <a:ext cx="12829" cy="11157"/>
            </a:xfrm>
            <a:custGeom>
              <a:avLst/>
              <a:gdLst/>
              <a:ahLst/>
              <a:cxnLst/>
              <a:rect l="l" t="t" r="r" b="b"/>
              <a:pathLst>
                <a:path w="537" h="467" extrusionOk="0">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07;p48"/>
            <p:cNvSpPr/>
            <p:nvPr/>
          </p:nvSpPr>
          <p:spPr>
            <a:xfrm>
              <a:off x="7768956" y="2245768"/>
              <a:ext cx="12709" cy="11133"/>
            </a:xfrm>
            <a:custGeom>
              <a:avLst/>
              <a:gdLst/>
              <a:ahLst/>
              <a:cxnLst/>
              <a:rect l="l" t="t" r="r" b="b"/>
              <a:pathLst>
                <a:path w="532" h="466" extrusionOk="0">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08;p48"/>
            <p:cNvSpPr/>
            <p:nvPr/>
          </p:nvSpPr>
          <p:spPr>
            <a:xfrm>
              <a:off x="7552971" y="2257833"/>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09;p48"/>
            <p:cNvSpPr/>
            <p:nvPr/>
          </p:nvSpPr>
          <p:spPr>
            <a:xfrm>
              <a:off x="7838196" y="2256137"/>
              <a:ext cx="12733" cy="11133"/>
            </a:xfrm>
            <a:custGeom>
              <a:avLst/>
              <a:gdLst/>
              <a:ahLst/>
              <a:cxnLst/>
              <a:rect l="l" t="t" r="r" b="b"/>
              <a:pathLst>
                <a:path w="533" h="466" extrusionOk="0">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10;p48"/>
            <p:cNvSpPr/>
            <p:nvPr/>
          </p:nvSpPr>
          <p:spPr>
            <a:xfrm>
              <a:off x="7618746" y="2280769"/>
              <a:ext cx="12733" cy="11133"/>
            </a:xfrm>
            <a:custGeom>
              <a:avLst/>
              <a:gdLst/>
              <a:ahLst/>
              <a:cxnLst/>
              <a:rect l="l" t="t" r="r" b="b"/>
              <a:pathLst>
                <a:path w="533" h="466" extrusionOk="0">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911;p48"/>
            <p:cNvSpPr/>
            <p:nvPr/>
          </p:nvSpPr>
          <p:spPr>
            <a:xfrm>
              <a:off x="7571010" y="2171106"/>
              <a:ext cx="12829" cy="11157"/>
            </a:xfrm>
            <a:custGeom>
              <a:avLst/>
              <a:gdLst/>
              <a:ahLst/>
              <a:cxnLst/>
              <a:rect l="l" t="t" r="r" b="b"/>
              <a:pathLst>
                <a:path w="537" h="467" extrusionOk="0">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912;p48"/>
            <p:cNvSpPr/>
            <p:nvPr/>
          </p:nvSpPr>
          <p:spPr>
            <a:xfrm>
              <a:off x="7339877" y="1962483"/>
              <a:ext cx="375240" cy="699069"/>
            </a:xfrm>
            <a:custGeom>
              <a:avLst/>
              <a:gdLst/>
              <a:ahLst/>
              <a:cxnLst/>
              <a:rect l="l" t="t" r="r" b="b"/>
              <a:pathLst>
                <a:path w="15707" h="29262" extrusionOk="0">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913;p48"/>
            <p:cNvSpPr/>
            <p:nvPr/>
          </p:nvSpPr>
          <p:spPr>
            <a:xfrm>
              <a:off x="7420369" y="2005942"/>
              <a:ext cx="54278" cy="30579"/>
            </a:xfrm>
            <a:custGeom>
              <a:avLst/>
              <a:gdLst/>
              <a:ahLst/>
              <a:cxnLst/>
              <a:rect l="l" t="t" r="r" b="b"/>
              <a:pathLst>
                <a:path w="2272" h="1280" extrusionOk="0">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914;p48"/>
            <p:cNvSpPr/>
            <p:nvPr/>
          </p:nvSpPr>
          <p:spPr>
            <a:xfrm>
              <a:off x="7499715" y="1999157"/>
              <a:ext cx="24368" cy="321082"/>
            </a:xfrm>
            <a:custGeom>
              <a:avLst/>
              <a:gdLst/>
              <a:ahLst/>
              <a:cxnLst/>
              <a:rect l="l" t="t" r="r" b="b"/>
              <a:pathLst>
                <a:path w="1020" h="13440" extrusionOk="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915;p48"/>
            <p:cNvSpPr/>
            <p:nvPr/>
          </p:nvSpPr>
          <p:spPr>
            <a:xfrm>
              <a:off x="7478021" y="2340069"/>
              <a:ext cx="46418" cy="12662"/>
            </a:xfrm>
            <a:custGeom>
              <a:avLst/>
              <a:gdLst/>
              <a:ahLst/>
              <a:cxnLst/>
              <a:rect l="l" t="t" r="r" b="b"/>
              <a:pathLst>
                <a:path w="1943" h="530" extrusionOk="0">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916;p48"/>
            <p:cNvSpPr/>
            <p:nvPr/>
          </p:nvSpPr>
          <p:spPr>
            <a:xfrm>
              <a:off x="7616429" y="2577673"/>
              <a:ext cx="87844" cy="61827"/>
            </a:xfrm>
            <a:custGeom>
              <a:avLst/>
              <a:gdLst/>
              <a:ahLst/>
              <a:cxnLst/>
              <a:rect l="l" t="t" r="r" b="b"/>
              <a:pathLst>
                <a:path w="3677" h="2588" extrusionOk="0">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917;p48"/>
            <p:cNvSpPr/>
            <p:nvPr/>
          </p:nvSpPr>
          <p:spPr>
            <a:xfrm>
              <a:off x="7398317" y="2134504"/>
              <a:ext cx="12733" cy="11109"/>
            </a:xfrm>
            <a:custGeom>
              <a:avLst/>
              <a:gdLst/>
              <a:ahLst/>
              <a:cxnLst/>
              <a:rect l="l" t="t" r="r" b="b"/>
              <a:pathLst>
                <a:path w="533" h="465" extrusionOk="0">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918;p48"/>
            <p:cNvSpPr/>
            <p:nvPr/>
          </p:nvSpPr>
          <p:spPr>
            <a:xfrm>
              <a:off x="7455730" y="2180519"/>
              <a:ext cx="12686" cy="11109"/>
            </a:xfrm>
            <a:custGeom>
              <a:avLst/>
              <a:gdLst/>
              <a:ahLst/>
              <a:cxnLst/>
              <a:rect l="l" t="t" r="r" b="b"/>
              <a:pathLst>
                <a:path w="531" h="465" extrusionOk="0">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919;p48"/>
            <p:cNvSpPr/>
            <p:nvPr/>
          </p:nvSpPr>
          <p:spPr>
            <a:xfrm>
              <a:off x="7410454" y="2323679"/>
              <a:ext cx="12733" cy="11133"/>
            </a:xfrm>
            <a:custGeom>
              <a:avLst/>
              <a:gdLst/>
              <a:ahLst/>
              <a:cxnLst/>
              <a:rect l="l" t="t" r="r" b="b"/>
              <a:pathLst>
                <a:path w="533" h="466" extrusionOk="0">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920;p48"/>
            <p:cNvSpPr/>
            <p:nvPr/>
          </p:nvSpPr>
          <p:spPr>
            <a:xfrm>
              <a:off x="7440534" y="2396525"/>
              <a:ext cx="12733" cy="11109"/>
            </a:xfrm>
            <a:custGeom>
              <a:avLst/>
              <a:gdLst/>
              <a:ahLst/>
              <a:cxnLst/>
              <a:rect l="l" t="t" r="r" b="b"/>
              <a:pathLst>
                <a:path w="533" h="465" extrusionOk="0">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921;p48"/>
            <p:cNvSpPr/>
            <p:nvPr/>
          </p:nvSpPr>
          <p:spPr>
            <a:xfrm>
              <a:off x="7509272" y="2469514"/>
              <a:ext cx="12709" cy="11109"/>
            </a:xfrm>
            <a:custGeom>
              <a:avLst/>
              <a:gdLst/>
              <a:ahLst/>
              <a:cxnLst/>
              <a:rect l="l" t="t" r="r" b="b"/>
              <a:pathLst>
                <a:path w="532" h="465" extrusionOk="0">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922;p48"/>
            <p:cNvSpPr/>
            <p:nvPr/>
          </p:nvSpPr>
          <p:spPr>
            <a:xfrm>
              <a:off x="7562982" y="2462442"/>
              <a:ext cx="12733" cy="11133"/>
            </a:xfrm>
            <a:custGeom>
              <a:avLst/>
              <a:gdLst/>
              <a:ahLst/>
              <a:cxnLst/>
              <a:rect l="l" t="t" r="r" b="b"/>
              <a:pathLst>
                <a:path w="533" h="466" extrusionOk="0">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923;p48"/>
            <p:cNvSpPr/>
            <p:nvPr/>
          </p:nvSpPr>
          <p:spPr>
            <a:xfrm>
              <a:off x="7614541" y="2577744"/>
              <a:ext cx="12757" cy="11157"/>
            </a:xfrm>
            <a:custGeom>
              <a:avLst/>
              <a:gdLst/>
              <a:ahLst/>
              <a:cxnLst/>
              <a:rect l="l" t="t" r="r" b="b"/>
              <a:pathLst>
                <a:path w="534" h="467" extrusionOk="0">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924;p48"/>
            <p:cNvSpPr/>
            <p:nvPr/>
          </p:nvSpPr>
          <p:spPr>
            <a:xfrm>
              <a:off x="7617313" y="2522339"/>
              <a:ext cx="12733" cy="11061"/>
            </a:xfrm>
            <a:custGeom>
              <a:avLst/>
              <a:gdLst/>
              <a:ahLst/>
              <a:cxnLst/>
              <a:rect l="l" t="t" r="r" b="b"/>
              <a:pathLst>
                <a:path w="533" h="463" extrusionOk="0">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925;p48"/>
            <p:cNvSpPr/>
            <p:nvPr/>
          </p:nvSpPr>
          <p:spPr>
            <a:xfrm>
              <a:off x="7438050" y="2254345"/>
              <a:ext cx="12709" cy="11157"/>
            </a:xfrm>
            <a:custGeom>
              <a:avLst/>
              <a:gdLst/>
              <a:ahLst/>
              <a:cxnLst/>
              <a:rect l="l" t="t" r="r" b="b"/>
              <a:pathLst>
                <a:path w="532" h="467" extrusionOk="0">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926;p48"/>
            <p:cNvSpPr/>
            <p:nvPr/>
          </p:nvSpPr>
          <p:spPr>
            <a:xfrm>
              <a:off x="7509702" y="2386586"/>
              <a:ext cx="12733" cy="11085"/>
            </a:xfrm>
            <a:custGeom>
              <a:avLst/>
              <a:gdLst/>
              <a:ahLst/>
              <a:cxnLst/>
              <a:rect l="l" t="t" r="r" b="b"/>
              <a:pathLst>
                <a:path w="533" h="464" extrusionOk="0">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927;p48"/>
            <p:cNvSpPr/>
            <p:nvPr/>
          </p:nvSpPr>
          <p:spPr>
            <a:xfrm>
              <a:off x="7559398" y="2522052"/>
              <a:ext cx="12733" cy="11157"/>
            </a:xfrm>
            <a:custGeom>
              <a:avLst/>
              <a:gdLst/>
              <a:ahLst/>
              <a:cxnLst/>
              <a:rect l="l" t="t" r="r" b="b"/>
              <a:pathLst>
                <a:path w="533" h="467" extrusionOk="0">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928;p48"/>
            <p:cNvSpPr/>
            <p:nvPr/>
          </p:nvSpPr>
          <p:spPr>
            <a:xfrm>
              <a:off x="7385296" y="2219917"/>
              <a:ext cx="12829" cy="11133"/>
            </a:xfrm>
            <a:custGeom>
              <a:avLst/>
              <a:gdLst/>
              <a:ahLst/>
              <a:cxnLst/>
              <a:rect l="l" t="t" r="r" b="b"/>
              <a:pathLst>
                <a:path w="537" h="466" extrusionOk="0">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929;p48"/>
            <p:cNvSpPr/>
            <p:nvPr/>
          </p:nvSpPr>
          <p:spPr>
            <a:xfrm>
              <a:off x="7367185" y="2076136"/>
              <a:ext cx="12733" cy="11157"/>
            </a:xfrm>
            <a:custGeom>
              <a:avLst/>
              <a:gdLst/>
              <a:ahLst/>
              <a:cxnLst/>
              <a:rect l="l" t="t" r="r" b="b"/>
              <a:pathLst>
                <a:path w="533" h="467" extrusionOk="0">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930;p48"/>
            <p:cNvSpPr/>
            <p:nvPr/>
          </p:nvSpPr>
          <p:spPr>
            <a:xfrm>
              <a:off x="7447583" y="2096492"/>
              <a:ext cx="12733" cy="11133"/>
            </a:xfrm>
            <a:custGeom>
              <a:avLst/>
              <a:gdLst/>
              <a:ahLst/>
              <a:cxnLst/>
              <a:rect l="l" t="t" r="r" b="b"/>
              <a:pathLst>
                <a:path w="533" h="466" extrusionOk="0">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931;p48"/>
            <p:cNvSpPr/>
            <p:nvPr/>
          </p:nvSpPr>
          <p:spPr>
            <a:xfrm>
              <a:off x="7201923" y="1706411"/>
              <a:ext cx="316781" cy="330853"/>
            </a:xfrm>
            <a:custGeom>
              <a:avLst/>
              <a:gdLst/>
              <a:ahLst/>
              <a:cxnLst/>
              <a:rect l="l" t="t" r="r" b="b"/>
              <a:pathLst>
                <a:path w="13260" h="13849" extrusionOk="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932;p48"/>
            <p:cNvSpPr/>
            <p:nvPr/>
          </p:nvSpPr>
          <p:spPr>
            <a:xfrm>
              <a:off x="7284088" y="1796459"/>
              <a:ext cx="29385" cy="62448"/>
            </a:xfrm>
            <a:custGeom>
              <a:avLst/>
              <a:gdLst/>
              <a:ahLst/>
              <a:cxnLst/>
              <a:rect l="l" t="t" r="r" b="b"/>
              <a:pathLst>
                <a:path w="1230" h="2614" extrusionOk="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933;p48"/>
            <p:cNvSpPr/>
            <p:nvPr/>
          </p:nvSpPr>
          <p:spPr>
            <a:xfrm>
              <a:off x="7359468" y="1706100"/>
              <a:ext cx="74943" cy="43719"/>
            </a:xfrm>
            <a:custGeom>
              <a:avLst/>
              <a:gdLst/>
              <a:ahLst/>
              <a:cxnLst/>
              <a:rect l="l" t="t" r="r" b="b"/>
              <a:pathLst>
                <a:path w="3137" h="1830" extrusionOk="0">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934;p48"/>
            <p:cNvSpPr/>
            <p:nvPr/>
          </p:nvSpPr>
          <p:spPr>
            <a:xfrm>
              <a:off x="7091780" y="1710185"/>
              <a:ext cx="363391" cy="222344"/>
            </a:xfrm>
            <a:custGeom>
              <a:avLst/>
              <a:gdLst/>
              <a:ahLst/>
              <a:cxnLst/>
              <a:rect l="l" t="t" r="r" b="b"/>
              <a:pathLst>
                <a:path w="15211" h="9307" extrusionOk="0">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935;p48"/>
            <p:cNvSpPr/>
            <p:nvPr/>
          </p:nvSpPr>
          <p:spPr>
            <a:xfrm>
              <a:off x="7323009" y="1775601"/>
              <a:ext cx="81847" cy="63141"/>
            </a:xfrm>
            <a:custGeom>
              <a:avLst/>
              <a:gdLst/>
              <a:ahLst/>
              <a:cxnLst/>
              <a:rect l="l" t="t" r="r" b="b"/>
              <a:pathLst>
                <a:path w="3426" h="2643" extrusionOk="0">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936;p48"/>
            <p:cNvSpPr/>
            <p:nvPr/>
          </p:nvSpPr>
          <p:spPr>
            <a:xfrm>
              <a:off x="7320882" y="1727149"/>
              <a:ext cx="195970" cy="201703"/>
            </a:xfrm>
            <a:custGeom>
              <a:avLst/>
              <a:gdLst/>
              <a:ahLst/>
              <a:cxnLst/>
              <a:rect l="l" t="t" r="r" b="b"/>
              <a:pathLst>
                <a:path w="8203" h="8443" extrusionOk="0">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937;p48"/>
            <p:cNvSpPr/>
            <p:nvPr/>
          </p:nvSpPr>
          <p:spPr>
            <a:xfrm>
              <a:off x="7319975" y="1840037"/>
              <a:ext cx="48377" cy="85526"/>
            </a:xfrm>
            <a:custGeom>
              <a:avLst/>
              <a:gdLst/>
              <a:ahLst/>
              <a:cxnLst/>
              <a:rect l="l" t="t" r="r" b="b"/>
              <a:pathLst>
                <a:path w="2025" h="3580" extrusionOk="0">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938;p48"/>
            <p:cNvSpPr/>
            <p:nvPr/>
          </p:nvSpPr>
          <p:spPr>
            <a:xfrm>
              <a:off x="7371295" y="1874035"/>
              <a:ext cx="69878" cy="53155"/>
            </a:xfrm>
            <a:custGeom>
              <a:avLst/>
              <a:gdLst/>
              <a:ahLst/>
              <a:cxnLst/>
              <a:rect l="l" t="t" r="r" b="b"/>
              <a:pathLst>
                <a:path w="2925" h="2225" extrusionOk="0">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939;p48"/>
            <p:cNvSpPr/>
            <p:nvPr/>
          </p:nvSpPr>
          <p:spPr>
            <a:xfrm>
              <a:off x="7333808" y="1537018"/>
              <a:ext cx="99430" cy="210256"/>
            </a:xfrm>
            <a:custGeom>
              <a:avLst/>
              <a:gdLst/>
              <a:ahLst/>
              <a:cxnLst/>
              <a:rect l="l" t="t" r="r" b="b"/>
              <a:pathLst>
                <a:path w="4162" h="8801" extrusionOk="0">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940;p48"/>
            <p:cNvSpPr/>
            <p:nvPr/>
          </p:nvSpPr>
          <p:spPr>
            <a:xfrm>
              <a:off x="7340402" y="1600355"/>
              <a:ext cx="7071" cy="7000"/>
            </a:xfrm>
            <a:custGeom>
              <a:avLst/>
              <a:gdLst/>
              <a:ahLst/>
              <a:cxnLst/>
              <a:rect l="l" t="t" r="r" b="b"/>
              <a:pathLst>
                <a:path w="296" h="293" extrusionOk="0">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941;p48"/>
            <p:cNvSpPr/>
            <p:nvPr/>
          </p:nvSpPr>
          <p:spPr>
            <a:xfrm>
              <a:off x="7336938" y="1595863"/>
              <a:ext cx="14119" cy="4229"/>
            </a:xfrm>
            <a:custGeom>
              <a:avLst/>
              <a:gdLst/>
              <a:ahLst/>
              <a:cxnLst/>
              <a:rect l="l" t="t" r="r" b="b"/>
              <a:pathLst>
                <a:path w="591" h="177" extrusionOk="0">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942;p48"/>
            <p:cNvSpPr/>
            <p:nvPr/>
          </p:nvSpPr>
          <p:spPr>
            <a:xfrm>
              <a:off x="7380852" y="1600713"/>
              <a:ext cx="6976" cy="6976"/>
            </a:xfrm>
            <a:custGeom>
              <a:avLst/>
              <a:gdLst/>
              <a:ahLst/>
              <a:cxnLst/>
              <a:rect l="l" t="t" r="r" b="b"/>
              <a:pathLst>
                <a:path w="292" h="292" extrusionOk="0">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943;p48"/>
            <p:cNvSpPr/>
            <p:nvPr/>
          </p:nvSpPr>
          <p:spPr>
            <a:xfrm>
              <a:off x="7378510" y="1596150"/>
              <a:ext cx="14143" cy="4300"/>
            </a:xfrm>
            <a:custGeom>
              <a:avLst/>
              <a:gdLst/>
              <a:ahLst/>
              <a:cxnLst/>
              <a:rect l="l" t="t" r="r" b="b"/>
              <a:pathLst>
                <a:path w="592" h="180" extrusionOk="0">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944;p48"/>
            <p:cNvSpPr/>
            <p:nvPr/>
          </p:nvSpPr>
          <p:spPr>
            <a:xfrm>
              <a:off x="7363506" y="1666487"/>
              <a:ext cx="36265" cy="18730"/>
            </a:xfrm>
            <a:custGeom>
              <a:avLst/>
              <a:gdLst/>
              <a:ahLst/>
              <a:cxnLst/>
              <a:rect l="l" t="t" r="r" b="b"/>
              <a:pathLst>
                <a:path w="1518" h="784" extrusionOk="0">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45;p48"/>
            <p:cNvSpPr/>
            <p:nvPr/>
          </p:nvSpPr>
          <p:spPr>
            <a:xfrm>
              <a:off x="7355048" y="1599184"/>
              <a:ext cx="10989" cy="33040"/>
            </a:xfrm>
            <a:custGeom>
              <a:avLst/>
              <a:gdLst/>
              <a:ahLst/>
              <a:cxnLst/>
              <a:rect l="l" t="t" r="r" b="b"/>
              <a:pathLst>
                <a:path w="460" h="1383" extrusionOk="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46;p48"/>
            <p:cNvSpPr/>
            <p:nvPr/>
          </p:nvSpPr>
          <p:spPr>
            <a:xfrm>
              <a:off x="7409307" y="1537257"/>
              <a:ext cx="175711" cy="175878"/>
            </a:xfrm>
            <a:custGeom>
              <a:avLst/>
              <a:gdLst/>
              <a:ahLst/>
              <a:cxnLst/>
              <a:rect l="l" t="t" r="r" b="b"/>
              <a:pathLst>
                <a:path w="7355" h="7362" extrusionOk="0">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47;p48"/>
            <p:cNvSpPr/>
            <p:nvPr/>
          </p:nvSpPr>
          <p:spPr>
            <a:xfrm>
              <a:off x="7327477" y="1550039"/>
              <a:ext cx="22600" cy="54350"/>
            </a:xfrm>
            <a:custGeom>
              <a:avLst/>
              <a:gdLst/>
              <a:ahLst/>
              <a:cxnLst/>
              <a:rect l="l" t="t" r="r" b="b"/>
              <a:pathLst>
                <a:path w="946" h="2275" extrusionOk="0">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48;p48"/>
            <p:cNvSpPr/>
            <p:nvPr/>
          </p:nvSpPr>
          <p:spPr>
            <a:xfrm>
              <a:off x="7338706" y="1531331"/>
              <a:ext cx="100959" cy="83185"/>
            </a:xfrm>
            <a:custGeom>
              <a:avLst/>
              <a:gdLst/>
              <a:ahLst/>
              <a:cxnLst/>
              <a:rect l="l" t="t" r="r" b="b"/>
              <a:pathLst>
                <a:path w="4226" h="3482" extrusionOk="0">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49;p48"/>
            <p:cNvSpPr/>
            <p:nvPr/>
          </p:nvSpPr>
          <p:spPr>
            <a:xfrm>
              <a:off x="7426271" y="1602386"/>
              <a:ext cx="16866" cy="24153"/>
            </a:xfrm>
            <a:custGeom>
              <a:avLst/>
              <a:gdLst/>
              <a:ahLst/>
              <a:cxnLst/>
              <a:rect l="l" t="t" r="r" b="b"/>
              <a:pathLst>
                <a:path w="706" h="1011" extrusionOk="0">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950;p48"/>
            <p:cNvSpPr/>
            <p:nvPr/>
          </p:nvSpPr>
          <p:spPr>
            <a:xfrm>
              <a:off x="7405031" y="1539837"/>
              <a:ext cx="141453" cy="74585"/>
            </a:xfrm>
            <a:custGeom>
              <a:avLst/>
              <a:gdLst/>
              <a:ahLst/>
              <a:cxnLst/>
              <a:rect l="l" t="t" r="r" b="b"/>
              <a:pathLst>
                <a:path w="5921" h="3122" extrusionOk="0">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951;p48"/>
            <p:cNvSpPr/>
            <p:nvPr/>
          </p:nvSpPr>
          <p:spPr>
            <a:xfrm>
              <a:off x="7427513" y="1607618"/>
              <a:ext cx="10989" cy="12542"/>
            </a:xfrm>
            <a:custGeom>
              <a:avLst/>
              <a:gdLst/>
              <a:ahLst/>
              <a:cxnLst/>
              <a:rect l="l" t="t" r="r" b="b"/>
              <a:pathLst>
                <a:path w="460" h="525" extrusionOk="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952;p48"/>
            <p:cNvSpPr/>
            <p:nvPr/>
          </p:nvSpPr>
          <p:spPr>
            <a:xfrm>
              <a:off x="7368452" y="1633994"/>
              <a:ext cx="13832" cy="10488"/>
            </a:xfrm>
            <a:custGeom>
              <a:avLst/>
              <a:gdLst/>
              <a:ahLst/>
              <a:cxnLst/>
              <a:rect l="l" t="t" r="r" b="b"/>
              <a:pathLst>
                <a:path w="579" h="439" extrusionOk="0">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953;p48"/>
            <p:cNvSpPr/>
            <p:nvPr/>
          </p:nvSpPr>
          <p:spPr>
            <a:xfrm>
              <a:off x="7367233" y="1632465"/>
              <a:ext cx="15242" cy="10034"/>
            </a:xfrm>
            <a:custGeom>
              <a:avLst/>
              <a:gdLst/>
              <a:ahLst/>
              <a:cxnLst/>
              <a:rect l="l" t="t" r="r" b="b"/>
              <a:pathLst>
                <a:path w="638" h="420" extrusionOk="0">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954;p48"/>
            <p:cNvSpPr/>
            <p:nvPr/>
          </p:nvSpPr>
          <p:spPr>
            <a:xfrm>
              <a:off x="7402164" y="1535274"/>
              <a:ext cx="117825" cy="22839"/>
            </a:xfrm>
            <a:custGeom>
              <a:avLst/>
              <a:gdLst/>
              <a:ahLst/>
              <a:cxnLst/>
              <a:rect l="l" t="t" r="r" b="b"/>
              <a:pathLst>
                <a:path w="4932" h="956" extrusionOk="0">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955;p48"/>
            <p:cNvSpPr/>
            <p:nvPr/>
          </p:nvSpPr>
          <p:spPr>
            <a:xfrm>
              <a:off x="6240693" y="1295950"/>
              <a:ext cx="101413" cy="61230"/>
            </a:xfrm>
            <a:custGeom>
              <a:avLst/>
              <a:gdLst/>
              <a:ahLst/>
              <a:cxnLst/>
              <a:rect l="l" t="t" r="r" b="b"/>
              <a:pathLst>
                <a:path w="4245" h="2563" extrusionOk="0">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956;p48"/>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957;p48"/>
            <p:cNvSpPr/>
            <p:nvPr/>
          </p:nvSpPr>
          <p:spPr>
            <a:xfrm>
              <a:off x="5946843" y="1308110"/>
              <a:ext cx="337040" cy="155357"/>
            </a:xfrm>
            <a:custGeom>
              <a:avLst/>
              <a:gdLst/>
              <a:ahLst/>
              <a:cxnLst/>
              <a:rect l="l" t="t" r="r" b="b"/>
              <a:pathLst>
                <a:path w="14108" h="6503" extrusionOk="0">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58;p48"/>
            <p:cNvSpPr/>
            <p:nvPr/>
          </p:nvSpPr>
          <p:spPr>
            <a:xfrm>
              <a:off x="6089265" y="1138813"/>
              <a:ext cx="390339" cy="405939"/>
            </a:xfrm>
            <a:custGeom>
              <a:avLst/>
              <a:gdLst/>
              <a:ahLst/>
              <a:cxnLst/>
              <a:rect l="l" t="t" r="r" b="b"/>
              <a:pathLst>
                <a:path w="16339" h="16992" extrusionOk="0">
                  <a:moveTo>
                    <a:pt x="14030" y="1"/>
                  </a:moveTo>
                  <a:cubicBezTo>
                    <a:pt x="1" y="1737"/>
                    <a:pt x="1065" y="16992"/>
                    <a:pt x="1065" y="16992"/>
                  </a:cubicBezTo>
                  <a:lnTo>
                    <a:pt x="16338" y="15442"/>
                  </a:lnTo>
                  <a:lnTo>
                    <a:pt x="1403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9;p48"/>
            <p:cNvSpPr/>
            <p:nvPr/>
          </p:nvSpPr>
          <p:spPr>
            <a:xfrm>
              <a:off x="5336613" y="2142388"/>
              <a:ext cx="74441" cy="123679"/>
            </a:xfrm>
            <a:custGeom>
              <a:avLst/>
              <a:gdLst/>
              <a:ahLst/>
              <a:cxnLst/>
              <a:rect l="l" t="t" r="r" b="b"/>
              <a:pathLst>
                <a:path w="3116" h="5177" extrusionOk="0">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60;p48"/>
            <p:cNvSpPr/>
            <p:nvPr/>
          </p:nvSpPr>
          <p:spPr>
            <a:xfrm>
              <a:off x="5354652" y="2155074"/>
              <a:ext cx="96" cy="24"/>
            </a:xfrm>
            <a:custGeom>
              <a:avLst/>
              <a:gdLst/>
              <a:ahLst/>
              <a:cxnLst/>
              <a:rect l="l" t="t" r="r" b="b"/>
              <a:pathLst>
                <a:path w="4" h="1" extrusionOk="0">
                  <a:moveTo>
                    <a:pt x="4" y="0"/>
                  </a:moveTo>
                  <a:lnTo>
                    <a:pt x="0" y="0"/>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61;p48"/>
            <p:cNvSpPr/>
            <p:nvPr/>
          </p:nvSpPr>
          <p:spPr>
            <a:xfrm>
              <a:off x="5337521" y="2155074"/>
              <a:ext cx="20354" cy="29361"/>
            </a:xfrm>
            <a:custGeom>
              <a:avLst/>
              <a:gdLst/>
              <a:ahLst/>
              <a:cxnLst/>
              <a:rect l="l" t="t" r="r" b="b"/>
              <a:pathLst>
                <a:path w="852" h="1229" extrusionOk="0">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62;p48"/>
            <p:cNvSpPr/>
            <p:nvPr/>
          </p:nvSpPr>
          <p:spPr>
            <a:xfrm>
              <a:off x="5336613" y="2162648"/>
              <a:ext cx="46251" cy="103802"/>
            </a:xfrm>
            <a:custGeom>
              <a:avLst/>
              <a:gdLst/>
              <a:ahLst/>
              <a:cxnLst/>
              <a:rect l="l" t="t" r="r" b="b"/>
              <a:pathLst>
                <a:path w="1936" h="4345" extrusionOk="0">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63;p48"/>
            <p:cNvSpPr/>
            <p:nvPr/>
          </p:nvSpPr>
          <p:spPr>
            <a:xfrm>
              <a:off x="5336613" y="2162385"/>
              <a:ext cx="46872" cy="103706"/>
            </a:xfrm>
            <a:custGeom>
              <a:avLst/>
              <a:gdLst/>
              <a:ahLst/>
              <a:cxnLst/>
              <a:rect l="l" t="t" r="r" b="b"/>
              <a:pathLst>
                <a:path w="1962" h="4341" extrusionOk="0">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964;p48"/>
            <p:cNvSpPr/>
            <p:nvPr/>
          </p:nvSpPr>
          <p:spPr>
            <a:xfrm>
              <a:off x="5337521" y="2162194"/>
              <a:ext cx="9652" cy="22696"/>
            </a:xfrm>
            <a:custGeom>
              <a:avLst/>
              <a:gdLst/>
              <a:ahLst/>
              <a:cxnLst/>
              <a:rect l="l" t="t" r="r" b="b"/>
              <a:pathLst>
                <a:path w="404" h="950" extrusionOk="0">
                  <a:moveTo>
                    <a:pt x="18" y="1"/>
                  </a:moveTo>
                  <a:lnTo>
                    <a:pt x="0" y="8"/>
                  </a:lnTo>
                  <a:lnTo>
                    <a:pt x="377" y="949"/>
                  </a:lnTo>
                  <a:cubicBezTo>
                    <a:pt x="388" y="942"/>
                    <a:pt x="396" y="935"/>
                    <a:pt x="404" y="930"/>
                  </a:cubicBezTo>
                  <a:lnTo>
                    <a:pt x="18" y="1"/>
                  </a:lnTo>
                  <a:close/>
                </a:path>
              </a:pathLst>
            </a:custGeom>
            <a:solidFill>
              <a:srgbClr val="F8C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965;p48"/>
            <p:cNvSpPr/>
            <p:nvPr/>
          </p:nvSpPr>
          <p:spPr>
            <a:xfrm>
              <a:off x="5337593" y="2161215"/>
              <a:ext cx="44388" cy="104782"/>
            </a:xfrm>
            <a:custGeom>
              <a:avLst/>
              <a:gdLst/>
              <a:ahLst/>
              <a:cxnLst/>
              <a:rect l="l" t="t" r="r" b="b"/>
              <a:pathLst>
                <a:path w="1858" h="4386" extrusionOk="0">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966;p48"/>
            <p:cNvSpPr/>
            <p:nvPr/>
          </p:nvSpPr>
          <p:spPr>
            <a:xfrm>
              <a:off x="5370994" y="2243976"/>
              <a:ext cx="12494" cy="2938"/>
            </a:xfrm>
            <a:custGeom>
              <a:avLst/>
              <a:gdLst/>
              <a:ahLst/>
              <a:cxnLst/>
              <a:rect l="l" t="t" r="r" b="b"/>
              <a:pathLst>
                <a:path w="523" h="123" extrusionOk="0">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967;p48"/>
            <p:cNvSpPr/>
            <p:nvPr/>
          </p:nvSpPr>
          <p:spPr>
            <a:xfrm>
              <a:off x="5372667" y="2222808"/>
              <a:ext cx="6522" cy="1386"/>
            </a:xfrm>
            <a:custGeom>
              <a:avLst/>
              <a:gdLst/>
              <a:ahLst/>
              <a:cxnLst/>
              <a:rect l="l" t="t" r="r" b="b"/>
              <a:pathLst>
                <a:path w="273" h="58" extrusionOk="0">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968;p48"/>
            <p:cNvSpPr/>
            <p:nvPr/>
          </p:nvSpPr>
          <p:spPr>
            <a:xfrm>
              <a:off x="5373121" y="2216763"/>
              <a:ext cx="5280" cy="2532"/>
            </a:xfrm>
            <a:custGeom>
              <a:avLst/>
              <a:gdLst/>
              <a:ahLst/>
              <a:cxnLst/>
              <a:rect l="l" t="t" r="r" b="b"/>
              <a:pathLst>
                <a:path w="221" h="106" extrusionOk="0">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969;p48"/>
            <p:cNvSpPr/>
            <p:nvPr/>
          </p:nvSpPr>
          <p:spPr>
            <a:xfrm>
              <a:off x="5377493" y="2211172"/>
              <a:ext cx="3058" cy="6570"/>
            </a:xfrm>
            <a:custGeom>
              <a:avLst/>
              <a:gdLst/>
              <a:ahLst/>
              <a:cxnLst/>
              <a:rect l="l" t="t" r="r" b="b"/>
              <a:pathLst>
                <a:path w="128" h="275" extrusionOk="0">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970;p48"/>
            <p:cNvSpPr/>
            <p:nvPr/>
          </p:nvSpPr>
          <p:spPr>
            <a:xfrm>
              <a:off x="5381053" y="2208329"/>
              <a:ext cx="3058" cy="7621"/>
            </a:xfrm>
            <a:custGeom>
              <a:avLst/>
              <a:gdLst/>
              <a:ahLst/>
              <a:cxnLst/>
              <a:rect l="l" t="t" r="r" b="b"/>
              <a:pathLst>
                <a:path w="128" h="319" extrusionOk="0">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971;p48"/>
            <p:cNvSpPr/>
            <p:nvPr/>
          </p:nvSpPr>
          <p:spPr>
            <a:xfrm>
              <a:off x="5378114" y="2222712"/>
              <a:ext cx="10631" cy="10297"/>
            </a:xfrm>
            <a:custGeom>
              <a:avLst/>
              <a:gdLst/>
              <a:ahLst/>
              <a:cxnLst/>
              <a:rect l="l" t="t" r="r" b="b"/>
              <a:pathLst>
                <a:path w="445" h="431" extrusionOk="0">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72;p48"/>
            <p:cNvSpPr/>
            <p:nvPr/>
          </p:nvSpPr>
          <p:spPr>
            <a:xfrm>
              <a:off x="5378998" y="2215975"/>
              <a:ext cx="6976" cy="7979"/>
            </a:xfrm>
            <a:custGeom>
              <a:avLst/>
              <a:gdLst/>
              <a:ahLst/>
              <a:cxnLst/>
              <a:rect l="l" t="t" r="r" b="b"/>
              <a:pathLst>
                <a:path w="292" h="334" extrusionOk="0">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73;p48"/>
            <p:cNvSpPr/>
            <p:nvPr/>
          </p:nvSpPr>
          <p:spPr>
            <a:xfrm>
              <a:off x="5346791" y="2155313"/>
              <a:ext cx="12256" cy="29313"/>
            </a:xfrm>
            <a:custGeom>
              <a:avLst/>
              <a:gdLst/>
              <a:ahLst/>
              <a:cxnLst/>
              <a:rect l="l" t="t" r="r" b="b"/>
              <a:pathLst>
                <a:path w="513" h="1227" extrusionOk="0">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974;p48"/>
            <p:cNvSpPr/>
            <p:nvPr/>
          </p:nvSpPr>
          <p:spPr>
            <a:xfrm>
              <a:off x="5357853" y="2150774"/>
              <a:ext cx="25730" cy="10488"/>
            </a:xfrm>
            <a:custGeom>
              <a:avLst/>
              <a:gdLst/>
              <a:ahLst/>
              <a:cxnLst/>
              <a:rect l="l" t="t" r="r" b="b"/>
              <a:pathLst>
                <a:path w="1077" h="439" extrusionOk="0">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975;p48"/>
            <p:cNvSpPr/>
            <p:nvPr/>
          </p:nvSpPr>
          <p:spPr>
            <a:xfrm>
              <a:off x="5355608" y="2190052"/>
              <a:ext cx="7979" cy="18133"/>
            </a:xfrm>
            <a:custGeom>
              <a:avLst/>
              <a:gdLst/>
              <a:ahLst/>
              <a:cxnLst/>
              <a:rect l="l" t="t" r="r" b="b"/>
              <a:pathLst>
                <a:path w="334" h="759" extrusionOk="0">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976;p48"/>
            <p:cNvSpPr/>
            <p:nvPr/>
          </p:nvSpPr>
          <p:spPr>
            <a:xfrm>
              <a:off x="5347771" y="2177891"/>
              <a:ext cx="3249" cy="3201"/>
            </a:xfrm>
            <a:custGeom>
              <a:avLst/>
              <a:gdLst/>
              <a:ahLst/>
              <a:cxnLst/>
              <a:rect l="l" t="t" r="r" b="b"/>
              <a:pathLst>
                <a:path w="136" h="134" extrusionOk="0">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977;p48"/>
            <p:cNvSpPr/>
            <p:nvPr/>
          </p:nvSpPr>
          <p:spPr>
            <a:xfrm>
              <a:off x="5352932" y="2170939"/>
              <a:ext cx="1816" cy="3345"/>
            </a:xfrm>
            <a:custGeom>
              <a:avLst/>
              <a:gdLst/>
              <a:ahLst/>
              <a:cxnLst/>
              <a:rect l="l" t="t" r="r" b="b"/>
              <a:pathLst>
                <a:path w="76" h="140" extrusionOk="0">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978;p48"/>
            <p:cNvSpPr/>
            <p:nvPr/>
          </p:nvSpPr>
          <p:spPr>
            <a:xfrm>
              <a:off x="5354126" y="2163341"/>
              <a:ext cx="1338" cy="4061"/>
            </a:xfrm>
            <a:custGeom>
              <a:avLst/>
              <a:gdLst/>
              <a:ahLst/>
              <a:cxnLst/>
              <a:rect l="l" t="t" r="r" b="b"/>
              <a:pathLst>
                <a:path w="56" h="170" extrusionOk="0">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979;p48"/>
            <p:cNvSpPr/>
            <p:nvPr/>
          </p:nvSpPr>
          <p:spPr>
            <a:xfrm>
              <a:off x="5353218" y="2158180"/>
              <a:ext cx="812" cy="2150"/>
            </a:xfrm>
            <a:custGeom>
              <a:avLst/>
              <a:gdLst/>
              <a:ahLst/>
              <a:cxnLst/>
              <a:rect l="l" t="t" r="r" b="b"/>
              <a:pathLst>
                <a:path w="34" h="90" extrusionOk="0">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980;p48"/>
            <p:cNvSpPr/>
            <p:nvPr/>
          </p:nvSpPr>
          <p:spPr>
            <a:xfrm>
              <a:off x="5256216" y="1885097"/>
              <a:ext cx="55425" cy="114314"/>
            </a:xfrm>
            <a:custGeom>
              <a:avLst/>
              <a:gdLst/>
              <a:ahLst/>
              <a:cxnLst/>
              <a:rect l="l" t="t" r="r" b="b"/>
              <a:pathLst>
                <a:path w="2320" h="4785" extrusionOk="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981;p48"/>
            <p:cNvSpPr/>
            <p:nvPr/>
          </p:nvSpPr>
          <p:spPr>
            <a:xfrm>
              <a:off x="5257912" y="1886101"/>
              <a:ext cx="19375" cy="24726"/>
            </a:xfrm>
            <a:custGeom>
              <a:avLst/>
              <a:gdLst/>
              <a:ahLst/>
              <a:cxnLst/>
              <a:rect l="l" t="t" r="r" b="b"/>
              <a:pathLst>
                <a:path w="811" h="1035" extrusionOk="0">
                  <a:moveTo>
                    <a:pt x="781" y="0"/>
                  </a:moveTo>
                  <a:lnTo>
                    <a:pt x="0" y="31"/>
                  </a:lnTo>
                  <a:lnTo>
                    <a:pt x="23" y="31"/>
                  </a:lnTo>
                  <a:lnTo>
                    <a:pt x="49" y="1035"/>
                  </a:lnTo>
                  <a:cubicBezTo>
                    <a:pt x="269" y="983"/>
                    <a:pt x="467" y="848"/>
                    <a:pt x="602" y="665"/>
                  </a:cubicBezTo>
                  <a:cubicBezTo>
                    <a:pt x="740" y="471"/>
                    <a:pt x="811" y="239"/>
                    <a:pt x="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982;p48"/>
            <p:cNvSpPr/>
            <p:nvPr/>
          </p:nvSpPr>
          <p:spPr>
            <a:xfrm>
              <a:off x="5256025" y="1886722"/>
              <a:ext cx="13593" cy="112904"/>
            </a:xfrm>
            <a:custGeom>
              <a:avLst/>
              <a:gdLst/>
              <a:ahLst/>
              <a:cxnLst/>
              <a:rect l="l" t="t" r="r" b="b"/>
              <a:pathLst>
                <a:path w="569" h="4726" extrusionOk="0">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983;p48"/>
            <p:cNvSpPr/>
            <p:nvPr/>
          </p:nvSpPr>
          <p:spPr>
            <a:xfrm>
              <a:off x="5256383" y="1886722"/>
              <a:ext cx="13235" cy="112713"/>
            </a:xfrm>
            <a:custGeom>
              <a:avLst/>
              <a:gdLst/>
              <a:ahLst/>
              <a:cxnLst/>
              <a:rect l="l" t="t" r="r" b="b"/>
              <a:pathLst>
                <a:path w="554" h="4718" extrusionOk="0">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984;p48"/>
            <p:cNvSpPr/>
            <p:nvPr/>
          </p:nvSpPr>
          <p:spPr>
            <a:xfrm>
              <a:off x="5257912" y="1886817"/>
              <a:ext cx="1171" cy="24201"/>
            </a:xfrm>
            <a:custGeom>
              <a:avLst/>
              <a:gdLst/>
              <a:ahLst/>
              <a:cxnLst/>
              <a:rect l="l" t="t" r="r" b="b"/>
              <a:pathLst>
                <a:path w="49" h="1013" extrusionOk="0">
                  <a:moveTo>
                    <a:pt x="0" y="1"/>
                  </a:moveTo>
                  <a:lnTo>
                    <a:pt x="15" y="1013"/>
                  </a:lnTo>
                  <a:cubicBezTo>
                    <a:pt x="26" y="1013"/>
                    <a:pt x="38" y="1009"/>
                    <a:pt x="49" y="1005"/>
                  </a:cubicBezTo>
                  <a:lnTo>
                    <a:pt x="23" y="1"/>
                  </a:lnTo>
                  <a:close/>
                </a:path>
              </a:pathLst>
            </a:custGeom>
            <a:solidFill>
              <a:srgbClr val="FBE3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985;p48"/>
            <p:cNvSpPr/>
            <p:nvPr/>
          </p:nvSpPr>
          <p:spPr>
            <a:xfrm>
              <a:off x="5258080" y="1885742"/>
              <a:ext cx="4229" cy="113693"/>
            </a:xfrm>
            <a:custGeom>
              <a:avLst/>
              <a:gdLst/>
              <a:ahLst/>
              <a:cxnLst/>
              <a:rect l="l" t="t" r="r" b="b"/>
              <a:pathLst>
                <a:path w="177" h="4759" extrusionOk="0">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986;p48"/>
            <p:cNvSpPr/>
            <p:nvPr/>
          </p:nvSpPr>
          <p:spPr>
            <a:xfrm>
              <a:off x="5259681" y="1975910"/>
              <a:ext cx="10918" cy="6259"/>
            </a:xfrm>
            <a:custGeom>
              <a:avLst/>
              <a:gdLst/>
              <a:ahLst/>
              <a:cxnLst/>
              <a:rect l="l" t="t" r="r" b="b"/>
              <a:pathLst>
                <a:path w="457" h="262" extrusionOk="0">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987;p48"/>
            <p:cNvSpPr/>
            <p:nvPr/>
          </p:nvSpPr>
          <p:spPr>
            <a:xfrm>
              <a:off x="5268975" y="1955912"/>
              <a:ext cx="5925" cy="3416"/>
            </a:xfrm>
            <a:custGeom>
              <a:avLst/>
              <a:gdLst/>
              <a:ahLst/>
              <a:cxnLst/>
              <a:rect l="l" t="t" r="r" b="b"/>
              <a:pathLst>
                <a:path w="248" h="143" extrusionOk="0">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988;p48"/>
            <p:cNvSpPr/>
            <p:nvPr/>
          </p:nvSpPr>
          <p:spPr>
            <a:xfrm>
              <a:off x="5271555" y="1950417"/>
              <a:ext cx="4205" cy="4085"/>
            </a:xfrm>
            <a:custGeom>
              <a:avLst/>
              <a:gdLst/>
              <a:ahLst/>
              <a:cxnLst/>
              <a:rect l="l" t="t" r="r" b="b"/>
              <a:pathLst>
                <a:path w="176" h="171" extrusionOk="0">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989;p48"/>
            <p:cNvSpPr/>
            <p:nvPr/>
          </p:nvSpPr>
          <p:spPr>
            <a:xfrm>
              <a:off x="5277552" y="1946786"/>
              <a:ext cx="908" cy="6976"/>
            </a:xfrm>
            <a:custGeom>
              <a:avLst/>
              <a:gdLst/>
              <a:ahLst/>
              <a:cxnLst/>
              <a:rect l="l" t="t" r="r" b="b"/>
              <a:pathLst>
                <a:path w="38" h="292" extrusionOk="0">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990;p48"/>
            <p:cNvSpPr/>
            <p:nvPr/>
          </p:nvSpPr>
          <p:spPr>
            <a:xfrm>
              <a:off x="5281303" y="1945424"/>
              <a:ext cx="1266" cy="7979"/>
            </a:xfrm>
            <a:custGeom>
              <a:avLst/>
              <a:gdLst/>
              <a:ahLst/>
              <a:cxnLst/>
              <a:rect l="l" t="t" r="r" b="b"/>
              <a:pathLst>
                <a:path w="53" h="334" extrusionOk="0">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991;p48"/>
            <p:cNvSpPr/>
            <p:nvPr/>
          </p:nvSpPr>
          <p:spPr>
            <a:xfrm>
              <a:off x="5273801" y="1958039"/>
              <a:ext cx="8768" cy="12447"/>
            </a:xfrm>
            <a:custGeom>
              <a:avLst/>
              <a:gdLst/>
              <a:ahLst/>
              <a:cxnLst/>
              <a:rect l="l" t="t" r="r" b="b"/>
              <a:pathLst>
                <a:path w="367" h="521" extrusionOk="0">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992;p48"/>
            <p:cNvSpPr/>
            <p:nvPr/>
          </p:nvSpPr>
          <p:spPr>
            <a:xfrm>
              <a:off x="5274756" y="1953261"/>
              <a:ext cx="8338" cy="6355"/>
            </a:xfrm>
            <a:custGeom>
              <a:avLst/>
              <a:gdLst/>
              <a:ahLst/>
              <a:cxnLst/>
              <a:rect l="l" t="t" r="r" b="b"/>
              <a:pathLst>
                <a:path w="349" h="266" extrusionOk="0">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993;p48"/>
            <p:cNvSpPr/>
            <p:nvPr/>
          </p:nvSpPr>
          <p:spPr>
            <a:xfrm>
              <a:off x="5258605" y="1886459"/>
              <a:ext cx="18849" cy="24487"/>
            </a:xfrm>
            <a:custGeom>
              <a:avLst/>
              <a:gdLst/>
              <a:ahLst/>
              <a:cxnLst/>
              <a:rect l="l" t="t" r="r" b="b"/>
              <a:pathLst>
                <a:path w="789" h="1025" extrusionOk="0">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994;p48"/>
            <p:cNvSpPr/>
            <p:nvPr/>
          </p:nvSpPr>
          <p:spPr>
            <a:xfrm>
              <a:off x="5277361" y="1892241"/>
              <a:ext cx="27593" cy="1051"/>
            </a:xfrm>
            <a:custGeom>
              <a:avLst/>
              <a:gdLst/>
              <a:ahLst/>
              <a:cxnLst/>
              <a:rect l="l" t="t" r="r" b="b"/>
              <a:pathLst>
                <a:path w="1155" h="44" extrusionOk="0">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995;p48"/>
            <p:cNvSpPr/>
            <p:nvPr/>
          </p:nvSpPr>
          <p:spPr>
            <a:xfrm>
              <a:off x="5264339" y="1919191"/>
              <a:ext cx="1529" cy="19661"/>
            </a:xfrm>
            <a:custGeom>
              <a:avLst/>
              <a:gdLst/>
              <a:ahLst/>
              <a:cxnLst/>
              <a:rect l="l" t="t" r="r" b="b"/>
              <a:pathLst>
                <a:path w="64" h="823" extrusionOk="0">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996;p48"/>
            <p:cNvSpPr/>
            <p:nvPr/>
          </p:nvSpPr>
          <p:spPr>
            <a:xfrm>
              <a:off x="5260947" y="1906050"/>
              <a:ext cx="3942" cy="2078"/>
            </a:xfrm>
            <a:custGeom>
              <a:avLst/>
              <a:gdLst/>
              <a:ahLst/>
              <a:cxnLst/>
              <a:rect l="l" t="t" r="r" b="b"/>
              <a:pathLst>
                <a:path w="165" h="87" extrusionOk="0">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997;p48"/>
            <p:cNvSpPr/>
            <p:nvPr/>
          </p:nvSpPr>
          <p:spPr>
            <a:xfrm>
              <a:off x="5268091" y="1900890"/>
              <a:ext cx="2771" cy="2676"/>
            </a:xfrm>
            <a:custGeom>
              <a:avLst/>
              <a:gdLst/>
              <a:ahLst/>
              <a:cxnLst/>
              <a:rect l="l" t="t" r="r" b="b"/>
              <a:pathLst>
                <a:path w="116" h="112" extrusionOk="0">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998;p48"/>
            <p:cNvSpPr/>
            <p:nvPr/>
          </p:nvSpPr>
          <p:spPr>
            <a:xfrm>
              <a:off x="5271913" y="1893770"/>
              <a:ext cx="1983" cy="3894"/>
            </a:xfrm>
            <a:custGeom>
              <a:avLst/>
              <a:gdLst/>
              <a:ahLst/>
              <a:cxnLst/>
              <a:rect l="l" t="t" r="r" b="b"/>
              <a:pathLst>
                <a:path w="83" h="163" extrusionOk="0">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999;p48"/>
            <p:cNvSpPr/>
            <p:nvPr/>
          </p:nvSpPr>
          <p:spPr>
            <a:xfrm>
              <a:off x="5273442" y="1888681"/>
              <a:ext cx="1171" cy="2078"/>
            </a:xfrm>
            <a:custGeom>
              <a:avLst/>
              <a:gdLst/>
              <a:ahLst/>
              <a:cxnLst/>
              <a:rect l="l" t="t" r="r" b="b"/>
              <a:pathLst>
                <a:path w="49" h="87" extrusionOk="0">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000;p48"/>
            <p:cNvSpPr/>
            <p:nvPr/>
          </p:nvSpPr>
          <p:spPr>
            <a:xfrm>
              <a:off x="6297987" y="1340221"/>
              <a:ext cx="100505" cy="87294"/>
            </a:xfrm>
            <a:custGeom>
              <a:avLst/>
              <a:gdLst/>
              <a:ahLst/>
              <a:cxnLst/>
              <a:rect l="l" t="t" r="r" b="b"/>
              <a:pathLst>
                <a:path w="4207" h="3654" extrusionOk="0">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001;p48"/>
            <p:cNvSpPr/>
            <p:nvPr/>
          </p:nvSpPr>
          <p:spPr>
            <a:xfrm>
              <a:off x="5281470" y="1588743"/>
              <a:ext cx="615024" cy="660702"/>
            </a:xfrm>
            <a:custGeom>
              <a:avLst/>
              <a:gdLst/>
              <a:ahLst/>
              <a:cxnLst/>
              <a:rect l="l" t="t" r="r" b="b"/>
              <a:pathLst>
                <a:path w="25744" h="27656" extrusionOk="0">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002;p48"/>
            <p:cNvSpPr/>
            <p:nvPr/>
          </p:nvSpPr>
          <p:spPr>
            <a:xfrm>
              <a:off x="5687327" y="1673177"/>
              <a:ext cx="40900" cy="299413"/>
            </a:xfrm>
            <a:custGeom>
              <a:avLst/>
              <a:gdLst/>
              <a:ahLst/>
              <a:cxnLst/>
              <a:rect l="l" t="t" r="r" b="b"/>
              <a:pathLst>
                <a:path w="1712" h="12533" extrusionOk="0">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003;p48"/>
            <p:cNvSpPr/>
            <p:nvPr/>
          </p:nvSpPr>
          <p:spPr>
            <a:xfrm>
              <a:off x="5811184" y="1712264"/>
              <a:ext cx="62042" cy="40876"/>
            </a:xfrm>
            <a:custGeom>
              <a:avLst/>
              <a:gdLst/>
              <a:ahLst/>
              <a:cxnLst/>
              <a:rect l="l" t="t" r="r" b="b"/>
              <a:pathLst>
                <a:path w="2597" h="1711" extrusionOk="0">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004;p48"/>
            <p:cNvSpPr/>
            <p:nvPr/>
          </p:nvSpPr>
          <p:spPr>
            <a:xfrm>
              <a:off x="5690002" y="1975934"/>
              <a:ext cx="21525" cy="29671"/>
            </a:xfrm>
            <a:custGeom>
              <a:avLst/>
              <a:gdLst/>
              <a:ahLst/>
              <a:cxnLst/>
              <a:rect l="l" t="t" r="r" b="b"/>
              <a:pathLst>
                <a:path w="901" h="1242" extrusionOk="0">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005;p48"/>
            <p:cNvSpPr/>
            <p:nvPr/>
          </p:nvSpPr>
          <p:spPr>
            <a:xfrm>
              <a:off x="5691245" y="1971084"/>
              <a:ext cx="36528" cy="24033"/>
            </a:xfrm>
            <a:custGeom>
              <a:avLst/>
              <a:gdLst/>
              <a:ahLst/>
              <a:cxnLst/>
              <a:rect l="l" t="t" r="r" b="b"/>
              <a:pathLst>
                <a:path w="1529" h="1006" extrusionOk="0">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006;p48"/>
            <p:cNvSpPr/>
            <p:nvPr/>
          </p:nvSpPr>
          <p:spPr>
            <a:xfrm>
              <a:off x="5380981" y="2125258"/>
              <a:ext cx="54015" cy="107099"/>
            </a:xfrm>
            <a:custGeom>
              <a:avLst/>
              <a:gdLst/>
              <a:ahLst/>
              <a:cxnLst/>
              <a:rect l="l" t="t" r="r" b="b"/>
              <a:pathLst>
                <a:path w="2261" h="4483" extrusionOk="0">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007;p48"/>
            <p:cNvSpPr/>
            <p:nvPr/>
          </p:nvSpPr>
          <p:spPr>
            <a:xfrm>
              <a:off x="5317428" y="1877882"/>
              <a:ext cx="3058" cy="113788"/>
            </a:xfrm>
            <a:custGeom>
              <a:avLst/>
              <a:gdLst/>
              <a:ahLst/>
              <a:cxnLst/>
              <a:rect l="l" t="t" r="r" b="b"/>
              <a:pathLst>
                <a:path w="128" h="4763" extrusionOk="0">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008;p48"/>
            <p:cNvSpPr/>
            <p:nvPr/>
          </p:nvSpPr>
          <p:spPr>
            <a:xfrm>
              <a:off x="5919535" y="1222530"/>
              <a:ext cx="173394" cy="173202"/>
            </a:xfrm>
            <a:custGeom>
              <a:avLst/>
              <a:gdLst/>
              <a:ahLst/>
              <a:cxnLst/>
              <a:rect l="l" t="t" r="r" b="b"/>
              <a:pathLst>
                <a:path w="7258" h="7250" extrusionOk="0">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009;p48"/>
            <p:cNvSpPr/>
            <p:nvPr/>
          </p:nvSpPr>
          <p:spPr>
            <a:xfrm>
              <a:off x="5920944" y="1205400"/>
              <a:ext cx="206242" cy="137678"/>
            </a:xfrm>
            <a:custGeom>
              <a:avLst/>
              <a:gdLst/>
              <a:ahLst/>
              <a:cxnLst/>
              <a:rect l="l" t="t" r="r" b="b"/>
              <a:pathLst>
                <a:path w="8633" h="5763" extrusionOk="0">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010;p48"/>
            <p:cNvSpPr/>
            <p:nvPr/>
          </p:nvSpPr>
          <p:spPr>
            <a:xfrm>
              <a:off x="5984139" y="1293106"/>
              <a:ext cx="70595" cy="78861"/>
            </a:xfrm>
            <a:custGeom>
              <a:avLst/>
              <a:gdLst/>
              <a:ahLst/>
              <a:cxnLst/>
              <a:rect l="l" t="t" r="r" b="b"/>
              <a:pathLst>
                <a:path w="2955" h="3301" extrusionOk="0">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011;p48"/>
            <p:cNvSpPr/>
            <p:nvPr/>
          </p:nvSpPr>
          <p:spPr>
            <a:xfrm>
              <a:off x="6023227" y="1300059"/>
              <a:ext cx="13068" cy="12471"/>
            </a:xfrm>
            <a:custGeom>
              <a:avLst/>
              <a:gdLst/>
              <a:ahLst/>
              <a:cxnLst/>
              <a:rect l="l" t="t" r="r" b="b"/>
              <a:pathLst>
                <a:path w="547" h="522" extrusionOk="0">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012;p48"/>
            <p:cNvSpPr/>
            <p:nvPr/>
          </p:nvSpPr>
          <p:spPr>
            <a:xfrm>
              <a:off x="5942638" y="1267662"/>
              <a:ext cx="118160" cy="27784"/>
            </a:xfrm>
            <a:custGeom>
              <a:avLst/>
              <a:gdLst/>
              <a:ahLst/>
              <a:cxnLst/>
              <a:rect l="l" t="t" r="r" b="b"/>
              <a:pathLst>
                <a:path w="4946" h="1163" extrusionOk="0">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013;p48"/>
            <p:cNvSpPr/>
            <p:nvPr/>
          </p:nvSpPr>
          <p:spPr>
            <a:xfrm>
              <a:off x="5933105" y="1290072"/>
              <a:ext cx="121385" cy="37651"/>
            </a:xfrm>
            <a:custGeom>
              <a:avLst/>
              <a:gdLst/>
              <a:ahLst/>
              <a:cxnLst/>
              <a:rect l="l" t="t" r="r" b="b"/>
              <a:pathLst>
                <a:path w="5081" h="1576" extrusionOk="0">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014;p48"/>
            <p:cNvSpPr/>
            <p:nvPr/>
          </p:nvSpPr>
          <p:spPr>
            <a:xfrm>
              <a:off x="5683050" y="1346361"/>
              <a:ext cx="641685" cy="393827"/>
            </a:xfrm>
            <a:custGeom>
              <a:avLst/>
              <a:gdLst/>
              <a:ahLst/>
              <a:cxnLst/>
              <a:rect l="l" t="t" r="r" b="b"/>
              <a:pathLst>
                <a:path w="26860" h="16485" extrusionOk="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015;p48"/>
            <p:cNvSpPr/>
            <p:nvPr/>
          </p:nvSpPr>
          <p:spPr>
            <a:xfrm>
              <a:off x="5844298" y="1434904"/>
              <a:ext cx="5734" cy="24750"/>
            </a:xfrm>
            <a:custGeom>
              <a:avLst/>
              <a:gdLst/>
              <a:ahLst/>
              <a:cxnLst/>
              <a:rect l="l" t="t" r="r" b="b"/>
              <a:pathLst>
                <a:path w="240" h="1036" extrusionOk="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016;p48"/>
            <p:cNvSpPr/>
            <p:nvPr/>
          </p:nvSpPr>
          <p:spPr>
            <a:xfrm>
              <a:off x="5836557" y="1505791"/>
              <a:ext cx="33374" cy="15313"/>
            </a:xfrm>
            <a:custGeom>
              <a:avLst/>
              <a:gdLst/>
              <a:ahLst/>
              <a:cxnLst/>
              <a:rect l="l" t="t" r="r" b="b"/>
              <a:pathLst>
                <a:path w="1397" h="641" extrusionOk="0">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017;p48"/>
            <p:cNvSpPr/>
            <p:nvPr/>
          </p:nvSpPr>
          <p:spPr>
            <a:xfrm>
              <a:off x="5797087" y="1472390"/>
              <a:ext cx="2700" cy="22242"/>
            </a:xfrm>
            <a:custGeom>
              <a:avLst/>
              <a:gdLst/>
              <a:ahLst/>
              <a:cxnLst/>
              <a:rect l="l" t="t" r="r" b="b"/>
              <a:pathLst>
                <a:path w="113" h="931" extrusionOk="0">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018;p48"/>
            <p:cNvSpPr/>
            <p:nvPr/>
          </p:nvSpPr>
          <p:spPr>
            <a:xfrm>
              <a:off x="5783803" y="1528441"/>
              <a:ext cx="29194" cy="5184"/>
            </a:xfrm>
            <a:custGeom>
              <a:avLst/>
              <a:gdLst/>
              <a:ahLst/>
              <a:cxnLst/>
              <a:rect l="l" t="t" r="r" b="b"/>
              <a:pathLst>
                <a:path w="1222" h="217" extrusionOk="0">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019;p48"/>
            <p:cNvSpPr/>
            <p:nvPr/>
          </p:nvSpPr>
          <p:spPr>
            <a:xfrm>
              <a:off x="5808603" y="1561268"/>
              <a:ext cx="2962" cy="23771"/>
            </a:xfrm>
            <a:custGeom>
              <a:avLst/>
              <a:gdLst/>
              <a:ahLst/>
              <a:cxnLst/>
              <a:rect l="l" t="t" r="r" b="b"/>
              <a:pathLst>
                <a:path w="124" h="995" extrusionOk="0">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020;p48"/>
            <p:cNvSpPr/>
            <p:nvPr/>
          </p:nvSpPr>
          <p:spPr>
            <a:xfrm>
              <a:off x="5740797" y="1573142"/>
              <a:ext cx="27235" cy="11826"/>
            </a:xfrm>
            <a:custGeom>
              <a:avLst/>
              <a:gdLst/>
              <a:ahLst/>
              <a:cxnLst/>
              <a:rect l="l" t="t" r="r" b="b"/>
              <a:pathLst>
                <a:path w="1140" h="495" extrusionOk="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021;p48"/>
            <p:cNvSpPr/>
            <p:nvPr/>
          </p:nvSpPr>
          <p:spPr>
            <a:xfrm>
              <a:off x="5775059" y="1601693"/>
              <a:ext cx="5280" cy="26613"/>
            </a:xfrm>
            <a:custGeom>
              <a:avLst/>
              <a:gdLst/>
              <a:ahLst/>
              <a:cxnLst/>
              <a:rect l="l" t="t" r="r" b="b"/>
              <a:pathLst>
                <a:path w="221" h="1114" extrusionOk="0">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022;p48"/>
            <p:cNvSpPr/>
            <p:nvPr/>
          </p:nvSpPr>
          <p:spPr>
            <a:xfrm>
              <a:off x="5735684" y="1623028"/>
              <a:ext cx="6450" cy="19208"/>
            </a:xfrm>
            <a:custGeom>
              <a:avLst/>
              <a:gdLst/>
              <a:ahLst/>
              <a:cxnLst/>
              <a:rect l="l" t="t" r="r" b="b"/>
              <a:pathLst>
                <a:path w="270" h="804" extrusionOk="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023;p48"/>
            <p:cNvSpPr/>
            <p:nvPr/>
          </p:nvSpPr>
          <p:spPr>
            <a:xfrm>
              <a:off x="5783349" y="1669020"/>
              <a:ext cx="19208" cy="15027"/>
            </a:xfrm>
            <a:custGeom>
              <a:avLst/>
              <a:gdLst/>
              <a:ahLst/>
              <a:cxnLst/>
              <a:rect l="l" t="t" r="r" b="b"/>
              <a:pathLst>
                <a:path w="804" h="629" extrusionOk="0">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024;p48"/>
            <p:cNvSpPr/>
            <p:nvPr/>
          </p:nvSpPr>
          <p:spPr>
            <a:xfrm>
              <a:off x="5821362" y="1628547"/>
              <a:ext cx="13761" cy="21310"/>
            </a:xfrm>
            <a:custGeom>
              <a:avLst/>
              <a:gdLst/>
              <a:ahLst/>
              <a:cxnLst/>
              <a:rect l="l" t="t" r="r" b="b"/>
              <a:pathLst>
                <a:path w="576" h="892" extrusionOk="0">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025;p48"/>
            <p:cNvSpPr/>
            <p:nvPr/>
          </p:nvSpPr>
          <p:spPr>
            <a:xfrm>
              <a:off x="5859733" y="1676474"/>
              <a:ext cx="4396" cy="25204"/>
            </a:xfrm>
            <a:custGeom>
              <a:avLst/>
              <a:gdLst/>
              <a:ahLst/>
              <a:cxnLst/>
              <a:rect l="l" t="t" r="r" b="b"/>
              <a:pathLst>
                <a:path w="184" h="1055" extrusionOk="0">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026;p48"/>
            <p:cNvSpPr/>
            <p:nvPr/>
          </p:nvSpPr>
          <p:spPr>
            <a:xfrm>
              <a:off x="5868668" y="1646633"/>
              <a:ext cx="29910" cy="4420"/>
            </a:xfrm>
            <a:custGeom>
              <a:avLst/>
              <a:gdLst/>
              <a:ahLst/>
              <a:cxnLst/>
              <a:rect l="l" t="t" r="r" b="b"/>
              <a:pathLst>
                <a:path w="1252" h="185" extrusionOk="0">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027;p48"/>
            <p:cNvSpPr/>
            <p:nvPr/>
          </p:nvSpPr>
          <p:spPr>
            <a:xfrm>
              <a:off x="5861524" y="1585637"/>
              <a:ext cx="5041" cy="30890"/>
            </a:xfrm>
            <a:custGeom>
              <a:avLst/>
              <a:gdLst/>
              <a:ahLst/>
              <a:cxnLst/>
              <a:rect l="l" t="t" r="r" b="b"/>
              <a:pathLst>
                <a:path w="211" h="1293" extrusionOk="0">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028;p48"/>
            <p:cNvSpPr/>
            <p:nvPr/>
          </p:nvSpPr>
          <p:spPr>
            <a:xfrm>
              <a:off x="5896073" y="1583989"/>
              <a:ext cx="24201" cy="7764"/>
            </a:xfrm>
            <a:custGeom>
              <a:avLst/>
              <a:gdLst/>
              <a:ahLst/>
              <a:cxnLst/>
              <a:rect l="l" t="t" r="r" b="b"/>
              <a:pathLst>
                <a:path w="1013" h="325" extrusionOk="0">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029;p48"/>
            <p:cNvSpPr/>
            <p:nvPr/>
          </p:nvSpPr>
          <p:spPr>
            <a:xfrm>
              <a:off x="5856077" y="1543182"/>
              <a:ext cx="23221" cy="5662"/>
            </a:xfrm>
            <a:custGeom>
              <a:avLst/>
              <a:gdLst/>
              <a:ahLst/>
              <a:cxnLst/>
              <a:rect l="l" t="t" r="r" b="b"/>
              <a:pathLst>
                <a:path w="972" h="237" extrusionOk="0">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030;p48"/>
            <p:cNvSpPr/>
            <p:nvPr/>
          </p:nvSpPr>
          <p:spPr>
            <a:xfrm>
              <a:off x="5910695" y="1507201"/>
              <a:ext cx="4850" cy="31320"/>
            </a:xfrm>
            <a:custGeom>
              <a:avLst/>
              <a:gdLst/>
              <a:ahLst/>
              <a:cxnLst/>
              <a:rect l="l" t="t" r="r" b="b"/>
              <a:pathLst>
                <a:path w="203" h="1311" extrusionOk="0">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031;p48"/>
            <p:cNvSpPr/>
            <p:nvPr/>
          </p:nvSpPr>
          <p:spPr>
            <a:xfrm>
              <a:off x="5951550" y="1512075"/>
              <a:ext cx="20044" cy="25156"/>
            </a:xfrm>
            <a:custGeom>
              <a:avLst/>
              <a:gdLst/>
              <a:ahLst/>
              <a:cxnLst/>
              <a:rect l="l" t="t" r="r" b="b"/>
              <a:pathLst>
                <a:path w="839" h="1053" extrusionOk="0">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032;p48"/>
            <p:cNvSpPr/>
            <p:nvPr/>
          </p:nvSpPr>
          <p:spPr>
            <a:xfrm>
              <a:off x="5941038" y="1478172"/>
              <a:ext cx="6259" cy="27330"/>
            </a:xfrm>
            <a:custGeom>
              <a:avLst/>
              <a:gdLst/>
              <a:ahLst/>
              <a:cxnLst/>
              <a:rect l="l" t="t" r="r" b="b"/>
              <a:pathLst>
                <a:path w="262" h="1144" extrusionOk="0">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033;p48"/>
            <p:cNvSpPr/>
            <p:nvPr/>
          </p:nvSpPr>
          <p:spPr>
            <a:xfrm>
              <a:off x="5878751" y="1467086"/>
              <a:ext cx="29385" cy="2986"/>
            </a:xfrm>
            <a:custGeom>
              <a:avLst/>
              <a:gdLst/>
              <a:ahLst/>
              <a:cxnLst/>
              <a:rect l="l" t="t" r="r" b="b"/>
              <a:pathLst>
                <a:path w="1230" h="125" extrusionOk="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034;p48"/>
            <p:cNvSpPr/>
            <p:nvPr/>
          </p:nvSpPr>
          <p:spPr>
            <a:xfrm>
              <a:off x="5811470" y="1400428"/>
              <a:ext cx="17870" cy="29241"/>
            </a:xfrm>
            <a:custGeom>
              <a:avLst/>
              <a:gdLst/>
              <a:ahLst/>
              <a:cxnLst/>
              <a:rect l="l" t="t" r="r" b="b"/>
              <a:pathLst>
                <a:path w="748" h="1224" extrusionOk="0">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035;p48"/>
            <p:cNvSpPr/>
            <p:nvPr/>
          </p:nvSpPr>
          <p:spPr>
            <a:xfrm>
              <a:off x="5865275" y="1375653"/>
              <a:ext cx="3058" cy="26088"/>
            </a:xfrm>
            <a:custGeom>
              <a:avLst/>
              <a:gdLst/>
              <a:ahLst/>
              <a:cxnLst/>
              <a:rect l="l" t="t" r="r" b="b"/>
              <a:pathLst>
                <a:path w="128" h="1092" extrusionOk="0">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036;p48"/>
            <p:cNvSpPr/>
            <p:nvPr/>
          </p:nvSpPr>
          <p:spPr>
            <a:xfrm>
              <a:off x="5887949" y="1358450"/>
              <a:ext cx="24105" cy="5471"/>
            </a:xfrm>
            <a:custGeom>
              <a:avLst/>
              <a:gdLst/>
              <a:ahLst/>
              <a:cxnLst/>
              <a:rect l="l" t="t" r="r" b="b"/>
              <a:pathLst>
                <a:path w="1009" h="229" extrusionOk="0">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037;p48"/>
            <p:cNvSpPr/>
            <p:nvPr/>
          </p:nvSpPr>
          <p:spPr>
            <a:xfrm>
              <a:off x="5888833" y="1417391"/>
              <a:ext cx="22409" cy="13187"/>
            </a:xfrm>
            <a:custGeom>
              <a:avLst/>
              <a:gdLst/>
              <a:ahLst/>
              <a:cxnLst/>
              <a:rect l="l" t="t" r="r" b="b"/>
              <a:pathLst>
                <a:path w="938" h="552" extrusionOk="0">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038;p48"/>
            <p:cNvSpPr/>
            <p:nvPr/>
          </p:nvSpPr>
          <p:spPr>
            <a:xfrm>
              <a:off x="5914900" y="1384899"/>
              <a:ext cx="18658" cy="19733"/>
            </a:xfrm>
            <a:custGeom>
              <a:avLst/>
              <a:gdLst/>
              <a:ahLst/>
              <a:cxnLst/>
              <a:rect l="l" t="t" r="r" b="b"/>
              <a:pathLst>
                <a:path w="781" h="826" extrusionOk="0">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039;p48"/>
            <p:cNvSpPr/>
            <p:nvPr/>
          </p:nvSpPr>
          <p:spPr>
            <a:xfrm>
              <a:off x="5755252" y="1515563"/>
              <a:ext cx="12327" cy="20928"/>
            </a:xfrm>
            <a:custGeom>
              <a:avLst/>
              <a:gdLst/>
              <a:ahLst/>
              <a:cxnLst/>
              <a:rect l="l" t="t" r="r" b="b"/>
              <a:pathLst>
                <a:path w="516" h="876" extrusionOk="0">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040;p48"/>
            <p:cNvSpPr/>
            <p:nvPr/>
          </p:nvSpPr>
          <p:spPr>
            <a:xfrm>
              <a:off x="5705078" y="1621045"/>
              <a:ext cx="10655" cy="22361"/>
            </a:xfrm>
            <a:custGeom>
              <a:avLst/>
              <a:gdLst/>
              <a:ahLst/>
              <a:cxnLst/>
              <a:rect l="l" t="t" r="r" b="b"/>
              <a:pathLst>
                <a:path w="446" h="936" extrusionOk="0">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041;p48"/>
            <p:cNvSpPr/>
            <p:nvPr/>
          </p:nvSpPr>
          <p:spPr>
            <a:xfrm>
              <a:off x="5930668" y="1434426"/>
              <a:ext cx="28596" cy="10368"/>
            </a:xfrm>
            <a:custGeom>
              <a:avLst/>
              <a:gdLst/>
              <a:ahLst/>
              <a:cxnLst/>
              <a:rect l="l" t="t" r="r" b="b"/>
              <a:pathLst>
                <a:path w="1197" h="434" extrusionOk="0">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042;p48"/>
            <p:cNvSpPr/>
            <p:nvPr/>
          </p:nvSpPr>
          <p:spPr>
            <a:xfrm>
              <a:off x="5975562" y="1395937"/>
              <a:ext cx="24320" cy="11563"/>
            </a:xfrm>
            <a:custGeom>
              <a:avLst/>
              <a:gdLst/>
              <a:ahLst/>
              <a:cxnLst/>
              <a:rect l="l" t="t" r="r" b="b"/>
              <a:pathLst>
                <a:path w="1018" h="484" extrusionOk="0">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043;p48"/>
            <p:cNvSpPr/>
            <p:nvPr/>
          </p:nvSpPr>
          <p:spPr>
            <a:xfrm>
              <a:off x="5993696" y="1434713"/>
              <a:ext cx="5280" cy="24750"/>
            </a:xfrm>
            <a:custGeom>
              <a:avLst/>
              <a:gdLst/>
              <a:ahLst/>
              <a:cxnLst/>
              <a:rect l="l" t="t" r="r" b="b"/>
              <a:pathLst>
                <a:path w="221" h="1036" extrusionOk="0">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044;p48"/>
            <p:cNvSpPr/>
            <p:nvPr/>
          </p:nvSpPr>
          <p:spPr>
            <a:xfrm>
              <a:off x="5978333" y="1463359"/>
              <a:ext cx="17607" cy="22552"/>
            </a:xfrm>
            <a:custGeom>
              <a:avLst/>
              <a:gdLst/>
              <a:ahLst/>
              <a:cxnLst/>
              <a:rect l="l" t="t" r="r" b="b"/>
              <a:pathLst>
                <a:path w="737" h="944" extrusionOk="0">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045;p48"/>
            <p:cNvSpPr/>
            <p:nvPr/>
          </p:nvSpPr>
          <p:spPr>
            <a:xfrm>
              <a:off x="6023489" y="1480490"/>
              <a:ext cx="17965" cy="10989"/>
            </a:xfrm>
            <a:custGeom>
              <a:avLst/>
              <a:gdLst/>
              <a:ahLst/>
              <a:cxnLst/>
              <a:rect l="l" t="t" r="r" b="b"/>
              <a:pathLst>
                <a:path w="752" h="460" extrusionOk="0">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046;p48"/>
            <p:cNvSpPr/>
            <p:nvPr/>
          </p:nvSpPr>
          <p:spPr>
            <a:xfrm>
              <a:off x="6025186" y="1419805"/>
              <a:ext cx="4850" cy="21907"/>
            </a:xfrm>
            <a:custGeom>
              <a:avLst/>
              <a:gdLst/>
              <a:ahLst/>
              <a:cxnLst/>
              <a:rect l="l" t="t" r="r" b="b"/>
              <a:pathLst>
                <a:path w="203" h="917" extrusionOk="0">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047;p48"/>
            <p:cNvSpPr/>
            <p:nvPr/>
          </p:nvSpPr>
          <p:spPr>
            <a:xfrm>
              <a:off x="6040644" y="1454782"/>
              <a:ext cx="29385" cy="2723"/>
            </a:xfrm>
            <a:custGeom>
              <a:avLst/>
              <a:gdLst/>
              <a:ahLst/>
              <a:cxnLst/>
              <a:rect l="l" t="t" r="r" b="b"/>
              <a:pathLst>
                <a:path w="1230" h="114" extrusionOk="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048;p48"/>
            <p:cNvSpPr/>
            <p:nvPr/>
          </p:nvSpPr>
          <p:spPr>
            <a:xfrm>
              <a:off x="6086230" y="1439324"/>
              <a:ext cx="23054" cy="13474"/>
            </a:xfrm>
            <a:custGeom>
              <a:avLst/>
              <a:gdLst/>
              <a:ahLst/>
              <a:cxnLst/>
              <a:rect l="l" t="t" r="r" b="b"/>
              <a:pathLst>
                <a:path w="965" h="564" extrusionOk="0">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049;p48"/>
            <p:cNvSpPr/>
            <p:nvPr/>
          </p:nvSpPr>
          <p:spPr>
            <a:xfrm>
              <a:off x="6057679" y="1503450"/>
              <a:ext cx="31702" cy="2580"/>
            </a:xfrm>
            <a:custGeom>
              <a:avLst/>
              <a:gdLst/>
              <a:ahLst/>
              <a:cxnLst/>
              <a:rect l="l" t="t" r="r" b="b"/>
              <a:pathLst>
                <a:path w="1327" h="108" extrusionOk="0">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050;p48"/>
            <p:cNvSpPr/>
            <p:nvPr/>
          </p:nvSpPr>
          <p:spPr>
            <a:xfrm>
              <a:off x="6082933" y="1476691"/>
              <a:ext cx="23126" cy="13808"/>
            </a:xfrm>
            <a:custGeom>
              <a:avLst/>
              <a:gdLst/>
              <a:ahLst/>
              <a:cxnLst/>
              <a:rect l="l" t="t" r="r" b="b"/>
              <a:pathLst>
                <a:path w="968" h="578" extrusionOk="0">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051;p48"/>
            <p:cNvSpPr/>
            <p:nvPr/>
          </p:nvSpPr>
          <p:spPr>
            <a:xfrm>
              <a:off x="6135950" y="1466848"/>
              <a:ext cx="5375" cy="22337"/>
            </a:xfrm>
            <a:custGeom>
              <a:avLst/>
              <a:gdLst/>
              <a:ahLst/>
              <a:cxnLst/>
              <a:rect l="l" t="t" r="r" b="b"/>
              <a:pathLst>
                <a:path w="225" h="935" extrusionOk="0">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052;p48"/>
            <p:cNvSpPr/>
            <p:nvPr/>
          </p:nvSpPr>
          <p:spPr>
            <a:xfrm>
              <a:off x="6116836" y="1511167"/>
              <a:ext cx="31153" cy="5925"/>
            </a:xfrm>
            <a:custGeom>
              <a:avLst/>
              <a:gdLst/>
              <a:ahLst/>
              <a:cxnLst/>
              <a:rect l="l" t="t" r="r" b="b"/>
              <a:pathLst>
                <a:path w="1304" h="248" extrusionOk="0">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053;p48"/>
            <p:cNvSpPr/>
            <p:nvPr/>
          </p:nvSpPr>
          <p:spPr>
            <a:xfrm>
              <a:off x="6173055" y="1483978"/>
              <a:ext cx="4300" cy="20737"/>
            </a:xfrm>
            <a:custGeom>
              <a:avLst/>
              <a:gdLst/>
              <a:ahLst/>
              <a:cxnLst/>
              <a:rect l="l" t="t" r="r" b="b"/>
              <a:pathLst>
                <a:path w="180" h="868" extrusionOk="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054;p48"/>
            <p:cNvSpPr/>
            <p:nvPr/>
          </p:nvSpPr>
          <p:spPr>
            <a:xfrm>
              <a:off x="6160822" y="1461161"/>
              <a:ext cx="19829" cy="2700"/>
            </a:xfrm>
            <a:custGeom>
              <a:avLst/>
              <a:gdLst/>
              <a:ahLst/>
              <a:cxnLst/>
              <a:rect l="l" t="t" r="r" b="b"/>
              <a:pathLst>
                <a:path w="830" h="113" extrusionOk="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055;p48"/>
            <p:cNvSpPr/>
            <p:nvPr/>
          </p:nvSpPr>
          <p:spPr>
            <a:xfrm>
              <a:off x="6203756" y="1429361"/>
              <a:ext cx="6355" cy="24033"/>
            </a:xfrm>
            <a:custGeom>
              <a:avLst/>
              <a:gdLst/>
              <a:ahLst/>
              <a:cxnLst/>
              <a:rect l="l" t="t" r="r" b="b"/>
              <a:pathLst>
                <a:path w="266" h="1006" extrusionOk="0">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056;p48"/>
            <p:cNvSpPr/>
            <p:nvPr/>
          </p:nvSpPr>
          <p:spPr>
            <a:xfrm>
              <a:off x="6193769" y="1473657"/>
              <a:ext cx="31965" cy="8863"/>
            </a:xfrm>
            <a:custGeom>
              <a:avLst/>
              <a:gdLst/>
              <a:ahLst/>
              <a:cxnLst/>
              <a:rect l="l" t="t" r="r" b="b"/>
              <a:pathLst>
                <a:path w="1338" h="371" extrusionOk="0">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057;p48"/>
            <p:cNvSpPr/>
            <p:nvPr/>
          </p:nvSpPr>
          <p:spPr>
            <a:xfrm>
              <a:off x="6236417" y="1455379"/>
              <a:ext cx="19040" cy="9269"/>
            </a:xfrm>
            <a:custGeom>
              <a:avLst/>
              <a:gdLst/>
              <a:ahLst/>
              <a:cxnLst/>
              <a:rect l="l" t="t" r="r" b="b"/>
              <a:pathLst>
                <a:path w="797" h="388" extrusionOk="0">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058;p48"/>
            <p:cNvSpPr/>
            <p:nvPr/>
          </p:nvSpPr>
          <p:spPr>
            <a:xfrm>
              <a:off x="6233024" y="1423818"/>
              <a:ext cx="16723" cy="23078"/>
            </a:xfrm>
            <a:custGeom>
              <a:avLst/>
              <a:gdLst/>
              <a:ahLst/>
              <a:cxnLst/>
              <a:rect l="l" t="t" r="r" b="b"/>
              <a:pathLst>
                <a:path w="700" h="966" extrusionOk="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059;p48"/>
            <p:cNvSpPr/>
            <p:nvPr/>
          </p:nvSpPr>
          <p:spPr>
            <a:xfrm>
              <a:off x="6253738" y="1402770"/>
              <a:ext cx="24296" cy="2843"/>
            </a:xfrm>
            <a:custGeom>
              <a:avLst/>
              <a:gdLst/>
              <a:ahLst/>
              <a:cxnLst/>
              <a:rect l="l" t="t" r="r" b="b"/>
              <a:pathLst>
                <a:path w="1017" h="119" extrusionOk="0">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060;p48"/>
            <p:cNvSpPr/>
            <p:nvPr/>
          </p:nvSpPr>
          <p:spPr>
            <a:xfrm>
              <a:off x="6285419" y="1393930"/>
              <a:ext cx="7764" cy="23962"/>
            </a:xfrm>
            <a:custGeom>
              <a:avLst/>
              <a:gdLst/>
              <a:ahLst/>
              <a:cxnLst/>
              <a:rect l="l" t="t" r="r" b="b"/>
              <a:pathLst>
                <a:path w="325" h="1003" extrusionOk="0">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061;p48"/>
            <p:cNvSpPr/>
            <p:nvPr/>
          </p:nvSpPr>
          <p:spPr>
            <a:xfrm>
              <a:off x="6268647" y="1434259"/>
              <a:ext cx="22767" cy="2293"/>
            </a:xfrm>
            <a:custGeom>
              <a:avLst/>
              <a:gdLst/>
              <a:ahLst/>
              <a:cxnLst/>
              <a:rect l="l" t="t" r="r" b="b"/>
              <a:pathLst>
                <a:path w="953" h="96" extrusionOk="0">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762135204"/>
      </p:ext>
    </p:extLst>
  </p:cSld>
  <p:clrMapOvr>
    <a:masterClrMapping/>
  </p:clrMapOvr>
  <mc:AlternateContent xmlns:mc="http://schemas.openxmlformats.org/markup-compatibility/2006" xmlns:p14="http://schemas.microsoft.com/office/powerpoint/2010/main">
    <mc:Choice Requires="p14">
      <p:transition spd="slow" p14:dur="2000" advTm="13077"/>
    </mc:Choice>
    <mc:Fallback xmlns="">
      <p:transition spd="slow" advTm="13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39843" y="291110"/>
            <a:ext cx="3578942" cy="523220"/>
          </a:xfrm>
          <a:prstGeom prst="rect">
            <a:avLst/>
          </a:prstGeom>
          <a:noFill/>
        </p:spPr>
        <p:txBody>
          <a:bodyPr wrap="square" rtlCol="0">
            <a:spAutoFit/>
          </a:bodyPr>
          <a:lstStyle/>
          <a:p>
            <a:r>
              <a:rPr lang="en-US" sz="2800" b="1" dirty="0" smtClean="0">
                <a:solidFill>
                  <a:srgbClr val="C00000"/>
                </a:solidFill>
                <a:latin typeface="Verdana" panose="020B0604030504040204" pitchFamily="34" charset="0"/>
                <a:ea typeface="Verdana" panose="020B0604030504040204" pitchFamily="34" charset="0"/>
              </a:rPr>
              <a:t>Project Plan</a:t>
            </a:r>
            <a:endParaRPr lang="en-IN" sz="2800" b="1" dirty="0">
              <a:solidFill>
                <a:srgbClr val="C00000"/>
              </a:solidFill>
              <a:latin typeface="Verdana" panose="020B0604030504040204" pitchFamily="34" charset="0"/>
              <a:ea typeface="Verdana" panose="020B0604030504040204" pitchFamily="34" charset="0"/>
            </a:endParaRPr>
          </a:p>
        </p:txBody>
      </p:sp>
      <p:sp>
        <p:nvSpPr>
          <p:cNvPr id="5" name="TextBox 4"/>
          <p:cNvSpPr txBox="1"/>
          <p:nvPr/>
        </p:nvSpPr>
        <p:spPr>
          <a:xfrm>
            <a:off x="2625212" y="785558"/>
            <a:ext cx="3392130" cy="523220"/>
          </a:xfrm>
          <a:prstGeom prst="rect">
            <a:avLst/>
          </a:prstGeom>
          <a:noFill/>
        </p:spPr>
        <p:txBody>
          <a:bodyPr wrap="square" rtlCol="0">
            <a:spAutoFit/>
          </a:bodyPr>
          <a:lstStyle/>
          <a:p>
            <a:pPr algn="ctr"/>
            <a:r>
              <a:rPr lang="en-US" dirty="0" smtClean="0"/>
              <a:t>To predict the inflation rate based on the OHLC trends</a:t>
            </a:r>
            <a:endParaRPr lang="en-IN" dirty="0"/>
          </a:p>
        </p:txBody>
      </p:sp>
      <p:sp>
        <p:nvSpPr>
          <p:cNvPr id="6" name="Rounded Rectangle 5"/>
          <p:cNvSpPr/>
          <p:nvPr/>
        </p:nvSpPr>
        <p:spPr>
          <a:xfrm>
            <a:off x="2305663" y="1497127"/>
            <a:ext cx="4006647" cy="894734"/>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2305663" y="2485286"/>
            <a:ext cx="4095137" cy="100856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IN"/>
          </a:p>
        </p:txBody>
      </p:sp>
      <p:sp>
        <p:nvSpPr>
          <p:cNvPr id="8" name="Rounded Rectangle 7"/>
          <p:cNvSpPr/>
          <p:nvPr/>
        </p:nvSpPr>
        <p:spPr>
          <a:xfrm>
            <a:off x="2305663" y="3587274"/>
            <a:ext cx="4095137" cy="9847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p:cNvSpPr txBox="1"/>
          <p:nvPr/>
        </p:nvSpPr>
        <p:spPr>
          <a:xfrm>
            <a:off x="2305662" y="1590551"/>
            <a:ext cx="4006647" cy="707886"/>
          </a:xfrm>
          <a:prstGeom prst="rect">
            <a:avLst/>
          </a:prstGeom>
          <a:noFill/>
        </p:spPr>
        <p:txBody>
          <a:bodyPr wrap="square" rtlCol="0">
            <a:spAutoFit/>
          </a:bodyPr>
          <a:lstStyle/>
          <a:p>
            <a:pPr algn="ctr"/>
            <a:r>
              <a:rPr lang="en-US" sz="2000" b="1" dirty="0" smtClean="0">
                <a:latin typeface="Verdana" panose="020B0604030504040204" pitchFamily="34" charset="0"/>
                <a:ea typeface="Verdana" panose="020B0604030504040204" pitchFamily="34" charset="0"/>
              </a:rPr>
              <a:t>Data Collection and Preprocessing</a:t>
            </a:r>
            <a:endParaRPr lang="en-IN" sz="2000" b="1" dirty="0">
              <a:latin typeface="Verdana" panose="020B0604030504040204" pitchFamily="34" charset="0"/>
              <a:ea typeface="Verdana" panose="020B0604030504040204" pitchFamily="34" charset="0"/>
            </a:endParaRPr>
          </a:p>
        </p:txBody>
      </p:sp>
      <p:sp>
        <p:nvSpPr>
          <p:cNvPr id="10" name="TextBox 9"/>
          <p:cNvSpPr txBox="1"/>
          <p:nvPr/>
        </p:nvSpPr>
        <p:spPr>
          <a:xfrm>
            <a:off x="3111907" y="2748901"/>
            <a:ext cx="3067666" cy="400110"/>
          </a:xfrm>
          <a:prstGeom prst="rect">
            <a:avLst/>
          </a:prstGeom>
          <a:noFill/>
        </p:spPr>
        <p:txBody>
          <a:bodyPr wrap="square" rtlCol="0">
            <a:spAutoFit/>
          </a:bodyPr>
          <a:lstStyle/>
          <a:p>
            <a:r>
              <a:rPr lang="en-US" sz="2000" b="1" dirty="0" smtClean="0">
                <a:latin typeface="Verdana" panose="020B0604030504040204" pitchFamily="34" charset="0"/>
                <a:ea typeface="Verdana" panose="020B0604030504040204" pitchFamily="34" charset="0"/>
              </a:rPr>
              <a:t>Data Modelling</a:t>
            </a:r>
            <a:endParaRPr lang="en-IN" sz="2000" b="1" dirty="0">
              <a:latin typeface="Verdana" panose="020B0604030504040204" pitchFamily="34" charset="0"/>
              <a:ea typeface="Verdana" panose="020B0604030504040204" pitchFamily="34" charset="0"/>
            </a:endParaRPr>
          </a:p>
        </p:txBody>
      </p:sp>
      <p:sp>
        <p:nvSpPr>
          <p:cNvPr id="11" name="TextBox 10"/>
          <p:cNvSpPr txBox="1"/>
          <p:nvPr/>
        </p:nvSpPr>
        <p:spPr>
          <a:xfrm>
            <a:off x="2947218" y="3708874"/>
            <a:ext cx="2812026" cy="707886"/>
          </a:xfrm>
          <a:prstGeom prst="rect">
            <a:avLst/>
          </a:prstGeom>
          <a:noFill/>
        </p:spPr>
        <p:txBody>
          <a:bodyPr wrap="square" rtlCol="0">
            <a:spAutoFit/>
          </a:bodyPr>
          <a:lstStyle/>
          <a:p>
            <a:pPr algn="ctr"/>
            <a:r>
              <a:rPr lang="en-US" sz="2000" b="1" dirty="0" smtClean="0">
                <a:latin typeface="Verdana" panose="020B0604030504040204" pitchFamily="34" charset="0"/>
                <a:ea typeface="Verdana" panose="020B0604030504040204" pitchFamily="34" charset="0"/>
              </a:rPr>
              <a:t>Model Evaluation and Deployment</a:t>
            </a:r>
            <a:endParaRPr lang="en-IN" sz="2000" b="1" dirty="0">
              <a:latin typeface="Verdana" panose="020B0604030504040204" pitchFamily="34" charset="0"/>
              <a:ea typeface="Verdana" panose="020B0604030504040204" pitchFamily="34" charset="0"/>
            </a:endParaRP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444403423"/>
      </p:ext>
    </p:extLst>
  </p:cSld>
  <p:clrMapOvr>
    <a:masterClrMapping/>
  </p:clrMapOvr>
  <mc:AlternateContent xmlns:mc="http://schemas.openxmlformats.org/markup-compatibility/2006" xmlns:p14="http://schemas.microsoft.com/office/powerpoint/2010/main">
    <mc:Choice Requires="p14">
      <p:transition spd="slow" p14:dur="2000" advTm="8669"/>
    </mc:Choice>
    <mc:Fallback xmlns="">
      <p:transition spd="slow" advTm="8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63653" y="308460"/>
            <a:ext cx="3194700" cy="481200"/>
          </a:xfrm>
        </p:spPr>
        <p:txBody>
          <a:bodyPr/>
          <a:lstStyle/>
          <a:p>
            <a:r>
              <a:rPr lang="en-US" sz="2800" b="1" dirty="0" smtClean="0">
                <a:solidFill>
                  <a:srgbClr val="C00000"/>
                </a:solidFill>
                <a:latin typeface="Verdana" panose="020B0604030504040204" pitchFamily="34" charset="0"/>
                <a:ea typeface="Verdana" panose="020B0604030504040204" pitchFamily="34" charset="0"/>
              </a:rPr>
              <a:t>Data Set</a:t>
            </a:r>
            <a:endParaRPr lang="en-IN" sz="2800" b="1" dirty="0">
              <a:solidFill>
                <a:srgbClr val="C00000"/>
              </a:solidFill>
              <a:latin typeface="Verdana" panose="020B0604030504040204" pitchFamily="34" charset="0"/>
              <a:ea typeface="Verdana" panose="020B0604030504040204" pitchFamily="34" charset="0"/>
            </a:endParaRPr>
          </a:p>
        </p:txBody>
      </p:sp>
      <p:sp>
        <p:nvSpPr>
          <p:cNvPr id="4" name="TextBox 3"/>
          <p:cNvSpPr txBox="1"/>
          <p:nvPr/>
        </p:nvSpPr>
        <p:spPr>
          <a:xfrm>
            <a:off x="207912" y="1219413"/>
            <a:ext cx="3427651" cy="2246769"/>
          </a:xfrm>
          <a:prstGeom prst="rect">
            <a:avLst/>
          </a:prstGeom>
          <a:noFill/>
        </p:spPr>
        <p:txBody>
          <a:bodyPr wrap="square" rtlCol="0">
            <a:spAutoFit/>
          </a:bodyPr>
          <a:lstStyle/>
          <a:p>
            <a:pPr algn="ctr"/>
            <a:r>
              <a:rPr lang="en-IN" sz="1800" dirty="0">
                <a:latin typeface="Verdana" panose="020B0604030504040204" pitchFamily="34" charset="0"/>
                <a:ea typeface="Verdana" panose="020B0604030504040204" pitchFamily="34" charset="0"/>
              </a:rPr>
              <a:t>Monthly </a:t>
            </a:r>
            <a:r>
              <a:rPr lang="en-IN" sz="1800" dirty="0" smtClean="0">
                <a:latin typeface="Verdana" panose="020B0604030504040204" pitchFamily="34" charset="0"/>
                <a:ea typeface="Verdana" panose="020B0604030504040204" pitchFamily="34" charset="0"/>
              </a:rPr>
              <a:t>Inflation </a:t>
            </a:r>
            <a:r>
              <a:rPr lang="en-IN" sz="1800" dirty="0">
                <a:latin typeface="Verdana" panose="020B0604030504040204" pitchFamily="34" charset="0"/>
                <a:ea typeface="Verdana" panose="020B0604030504040204" pitchFamily="34" charset="0"/>
              </a:rPr>
              <a:t>dataset is taken from Kaggle</a:t>
            </a:r>
            <a:r>
              <a:rPr lang="en-IN" sz="1800" dirty="0"/>
              <a:t>. </a:t>
            </a:r>
          </a:p>
          <a:p>
            <a:pPr algn="ctr"/>
            <a:r>
              <a:rPr lang="en-IN" sz="1800" dirty="0">
                <a:latin typeface="Verdana" panose="020B0604030504040204" pitchFamily="34" charset="0"/>
                <a:ea typeface="Verdana" panose="020B0604030504040204" pitchFamily="34" charset="0"/>
              </a:rPr>
              <a:t>The following challenges were extracted based on this dataset and this project provides valuable insights for </a:t>
            </a:r>
            <a:r>
              <a:rPr lang="en-IN" sz="1800" dirty="0" smtClean="0">
                <a:latin typeface="Verdana" panose="020B0604030504040204" pitchFamily="34" charset="0"/>
                <a:ea typeface="Verdana" panose="020B0604030504040204" pitchFamily="34" charset="0"/>
              </a:rPr>
              <a:t>decision–makers</a:t>
            </a:r>
            <a:r>
              <a:rPr lang="en-IN" sz="1800" dirty="0"/>
              <a:t>.</a:t>
            </a:r>
          </a:p>
          <a:p>
            <a:endParaRPr lang="en-IN"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88548" y="917480"/>
            <a:ext cx="5151347" cy="375962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42890215"/>
      </p:ext>
    </p:extLst>
  </p:cSld>
  <p:clrMapOvr>
    <a:masterClrMapping/>
  </p:clrMapOvr>
  <mc:AlternateContent xmlns:mc="http://schemas.openxmlformats.org/markup-compatibility/2006" xmlns:p14="http://schemas.microsoft.com/office/powerpoint/2010/main">
    <mc:Choice Requires="p14">
      <p:transition spd="slow" p14:dur="2000" advTm="12603"/>
    </mc:Choice>
    <mc:Fallback xmlns="">
      <p:transition spd="slow" advTm="1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71947" y="452284"/>
            <a:ext cx="5132439" cy="461665"/>
          </a:xfrm>
          <a:prstGeom prst="rect">
            <a:avLst/>
          </a:prstGeom>
          <a:noFill/>
        </p:spPr>
        <p:txBody>
          <a:bodyPr wrap="square" rtlCol="0">
            <a:spAutoFit/>
          </a:bodyPr>
          <a:lstStyle/>
          <a:p>
            <a:r>
              <a:rPr lang="en-IN" sz="2400" b="1" dirty="0">
                <a:solidFill>
                  <a:srgbClr val="C00000"/>
                </a:solidFill>
                <a:latin typeface="Verdana" panose="020B0604030504040204" pitchFamily="34" charset="0"/>
                <a:ea typeface="Verdana" panose="020B0604030504040204" pitchFamily="34" charset="0"/>
              </a:rPr>
              <a:t>Data Preprocessing</a:t>
            </a:r>
          </a:p>
        </p:txBody>
      </p:sp>
      <p:sp>
        <p:nvSpPr>
          <p:cNvPr id="6" name="TextBox 5"/>
          <p:cNvSpPr txBox="1"/>
          <p:nvPr/>
        </p:nvSpPr>
        <p:spPr>
          <a:xfrm>
            <a:off x="471947" y="1170432"/>
            <a:ext cx="7245589" cy="317009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rPr>
              <a:t>• Handling missing values was the main concern for this dataset as there were several missing values, so we filled the empty values with the mean of the respective column.   </a:t>
            </a:r>
            <a:endParaRPr lang="en-US" sz="2000" dirty="0" smtClean="0">
              <a:latin typeface="Verdana" panose="020B0604030504040204" pitchFamily="34" charset="0"/>
              <a:ea typeface="Verdana" panose="020B0604030504040204" pitchFamily="34" charset="0"/>
            </a:endParaRPr>
          </a:p>
          <a:p>
            <a:r>
              <a:rPr lang="en-US" sz="2000" dirty="0" smtClean="0">
                <a:latin typeface="Verdana" panose="020B0604030504040204" pitchFamily="34" charset="0"/>
                <a:ea typeface="Verdana" panose="020B0604030504040204" pitchFamily="34" charset="0"/>
              </a:rPr>
              <a:t>• </a:t>
            </a:r>
            <a:r>
              <a:rPr lang="en-US" sz="2000" dirty="0">
                <a:latin typeface="Verdana" panose="020B0604030504040204" pitchFamily="34" charset="0"/>
                <a:ea typeface="Verdana" panose="020B0604030504040204" pitchFamily="34" charset="0"/>
              </a:rPr>
              <a:t>Detection and treatment of outliers to prevent their adverse impact on model performance.  </a:t>
            </a:r>
            <a:endParaRPr lang="en-US" sz="2000" dirty="0" smtClean="0">
              <a:latin typeface="Verdana" panose="020B0604030504040204" pitchFamily="34" charset="0"/>
              <a:ea typeface="Verdana" panose="020B0604030504040204" pitchFamily="34" charset="0"/>
            </a:endParaRPr>
          </a:p>
          <a:p>
            <a:r>
              <a:rPr lang="en-US" sz="2000" dirty="0" smtClean="0">
                <a:latin typeface="Verdana" panose="020B0604030504040204" pitchFamily="34" charset="0"/>
                <a:ea typeface="Verdana" panose="020B0604030504040204" pitchFamily="34" charset="0"/>
              </a:rPr>
              <a:t>• </a:t>
            </a:r>
            <a:r>
              <a:rPr lang="en-US" sz="2000" dirty="0">
                <a:latin typeface="Verdana" panose="020B0604030504040204" pitchFamily="34" charset="0"/>
                <a:ea typeface="Verdana" panose="020B0604030504040204" pitchFamily="34" charset="0"/>
              </a:rPr>
              <a:t>Creating new features or transforming existing ones to improve model performance, we tried to create a new column called price change  from opening and closing price</a:t>
            </a:r>
            <a:endParaRPr lang="en-IN" sz="2000" dirty="0">
              <a:latin typeface="Verdana" panose="020B0604030504040204" pitchFamily="34" charset="0"/>
              <a:ea typeface="Verdana" panose="020B0604030504040204" pitchFamily="34"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4234246203"/>
      </p:ext>
    </p:extLst>
  </p:cSld>
  <p:clrMapOvr>
    <a:masterClrMapping/>
  </p:clrMapOvr>
  <mc:AlternateContent xmlns:mc="http://schemas.openxmlformats.org/markup-compatibility/2006" xmlns:p14="http://schemas.microsoft.com/office/powerpoint/2010/main">
    <mc:Choice Requires="p14">
      <p:transition spd="slow" p14:dur="2000" advTm="18315"/>
    </mc:Choice>
    <mc:Fallback xmlns="">
      <p:transition spd="slow" advTm="18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TM03457510[[fn=Savon]]</Template>
  <TotalTime>658</TotalTime>
  <Words>393</Words>
  <Application>Microsoft Office PowerPoint</Application>
  <PresentationFormat>On-screen Show (16:9)</PresentationFormat>
  <Paragraphs>60</Paragraphs>
  <Slides>13</Slides>
  <Notes>5</Notes>
  <HiddenSlides>0</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Abel</vt:lpstr>
      <vt:lpstr>Verdana</vt:lpstr>
      <vt:lpstr>Josefin Slab SemiBold</vt:lpstr>
      <vt:lpstr>Century Gothic</vt:lpstr>
      <vt:lpstr>Arial</vt:lpstr>
      <vt:lpstr>Anton</vt:lpstr>
      <vt:lpstr>Staatliches</vt:lpstr>
      <vt:lpstr>Josefin Slab</vt:lpstr>
      <vt:lpstr>Garamond</vt:lpstr>
      <vt:lpstr>Anaheim</vt:lpstr>
      <vt:lpstr>Savon</vt:lpstr>
      <vt:lpstr>Monthly inflation analysis :A comprehensive study  </vt:lpstr>
      <vt:lpstr>PowerPoint Presentation</vt:lpstr>
      <vt:lpstr> Table of content           </vt:lpstr>
      <vt:lpstr>Abstract</vt:lpstr>
      <vt:lpstr>a</vt:lpstr>
      <vt:lpstr>  OBJECTIVE</vt:lpstr>
      <vt:lpstr>PowerPoint Presentation</vt:lpstr>
      <vt:lpstr>Data Set</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Monthly food price inflation analysis :A comprehensive study</dc:title>
  <dc:creator>Manohar __</dc:creator>
  <cp:lastModifiedBy>Microsoft account</cp:lastModifiedBy>
  <cp:revision>51</cp:revision>
  <dcterms:modified xsi:type="dcterms:W3CDTF">2023-12-06T23:56:43Z</dcterms:modified>
</cp:coreProperties>
</file>